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2" r:id="rId2"/>
    <p:sldId id="453" r:id="rId3"/>
    <p:sldId id="449" r:id="rId4"/>
    <p:sldId id="422" r:id="rId5"/>
    <p:sldId id="395" r:id="rId6"/>
    <p:sldId id="398" r:id="rId7"/>
    <p:sldId id="450" r:id="rId8"/>
    <p:sldId id="476" r:id="rId9"/>
    <p:sldId id="47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AE2BC-BA5D-4824-A3C0-0EA5A5471E77}" v="10" dt="2026-04-06T12:25:30.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xia Yu" userId="5964339b314fbb7f" providerId="LiveId" clId="{9D832F7C-FE7F-45F0-80B7-F19810507852}"/>
    <pc:docChg chg="custSel addSld delSld modSld sldOrd">
      <pc:chgData name="Feixia Yu" userId="5964339b314fbb7f" providerId="LiveId" clId="{9D832F7C-FE7F-45F0-80B7-F19810507852}" dt="2026-04-06T12:26:16.661" v="130" actId="478"/>
      <pc:docMkLst>
        <pc:docMk/>
      </pc:docMkLst>
      <pc:sldChg chg="modSp add mod">
        <pc:chgData name="Feixia Yu" userId="5964339b314fbb7f" providerId="LiveId" clId="{9D832F7C-FE7F-45F0-80B7-F19810507852}" dt="2026-04-06T12:23:46.118" v="118" actId="1076"/>
        <pc:sldMkLst>
          <pc:docMk/>
          <pc:sldMk cId="2823816657" sldId="395"/>
        </pc:sldMkLst>
        <pc:picChg chg="mod">
          <ac:chgData name="Feixia Yu" userId="5964339b314fbb7f" providerId="LiveId" clId="{9D832F7C-FE7F-45F0-80B7-F19810507852}" dt="2026-04-06T12:23:46.118" v="118" actId="1076"/>
          <ac:picMkLst>
            <pc:docMk/>
            <pc:sldMk cId="2823816657" sldId="395"/>
            <ac:picMk id="20" creationId="{FCB422F6-CA0C-73A1-D351-78E5FAEAF7D9}"/>
          </ac:picMkLst>
        </pc:picChg>
      </pc:sldChg>
      <pc:sldChg chg="add">
        <pc:chgData name="Feixia Yu" userId="5964339b314fbb7f" providerId="LiveId" clId="{9D832F7C-FE7F-45F0-80B7-F19810507852}" dt="2026-04-06T09:14:15.279" v="85"/>
        <pc:sldMkLst>
          <pc:docMk/>
          <pc:sldMk cId="2297608490" sldId="398"/>
        </pc:sldMkLst>
      </pc:sldChg>
      <pc:sldChg chg="del">
        <pc:chgData name="Feixia Yu" userId="5964339b314fbb7f" providerId="LiveId" clId="{9D832F7C-FE7F-45F0-80B7-F19810507852}" dt="2026-04-06T09:11:10.981" v="84" actId="47"/>
        <pc:sldMkLst>
          <pc:docMk/>
          <pc:sldMk cId="301351080" sldId="405"/>
        </pc:sldMkLst>
      </pc:sldChg>
      <pc:sldChg chg="del">
        <pc:chgData name="Feixia Yu" userId="5964339b314fbb7f" providerId="LiveId" clId="{9D832F7C-FE7F-45F0-80B7-F19810507852}" dt="2026-04-06T09:11:10.981" v="84" actId="47"/>
        <pc:sldMkLst>
          <pc:docMk/>
          <pc:sldMk cId="783231288" sldId="406"/>
        </pc:sldMkLst>
      </pc:sldChg>
      <pc:sldChg chg="add modTransition">
        <pc:chgData name="Feixia Yu" userId="5964339b314fbb7f" providerId="LiveId" clId="{9D832F7C-FE7F-45F0-80B7-F19810507852}" dt="2026-04-06T12:22:43.037" v="97"/>
        <pc:sldMkLst>
          <pc:docMk/>
          <pc:sldMk cId="4027987543" sldId="422"/>
        </pc:sldMkLst>
      </pc:sldChg>
      <pc:sldChg chg="modSp mod">
        <pc:chgData name="Feixia Yu" userId="5964339b314fbb7f" providerId="LiveId" clId="{9D832F7C-FE7F-45F0-80B7-F19810507852}" dt="2026-04-06T12:23:18.776" v="115" actId="108"/>
        <pc:sldMkLst>
          <pc:docMk/>
          <pc:sldMk cId="2092514545" sldId="449"/>
        </pc:sldMkLst>
        <pc:spChg chg="mod">
          <ac:chgData name="Feixia Yu" userId="5964339b314fbb7f" providerId="LiveId" clId="{9D832F7C-FE7F-45F0-80B7-F19810507852}" dt="2026-04-06T12:23:18.776" v="115" actId="108"/>
          <ac:spMkLst>
            <pc:docMk/>
            <pc:sldMk cId="2092514545" sldId="449"/>
            <ac:spMk id="2" creationId="{2C340DE0-B9DE-FB7E-023A-CD541F5E0317}"/>
          </ac:spMkLst>
        </pc:spChg>
      </pc:sldChg>
      <pc:sldChg chg="modSp mod ord">
        <pc:chgData name="Feixia Yu" userId="5964339b314fbb7f" providerId="LiveId" clId="{9D832F7C-FE7F-45F0-80B7-F19810507852}" dt="2026-04-06T12:24:42.451" v="120"/>
        <pc:sldMkLst>
          <pc:docMk/>
          <pc:sldMk cId="744427668" sldId="450"/>
        </pc:sldMkLst>
        <pc:spChg chg="mod">
          <ac:chgData name="Feixia Yu" userId="5964339b314fbb7f" providerId="LiveId" clId="{9D832F7C-FE7F-45F0-80B7-F19810507852}" dt="2026-04-06T09:16:00.392" v="95" actId="20577"/>
          <ac:spMkLst>
            <pc:docMk/>
            <pc:sldMk cId="744427668" sldId="450"/>
            <ac:spMk id="3" creationId="{32854368-C59F-7163-0D0D-9AD417B4124E}"/>
          </ac:spMkLst>
        </pc:spChg>
      </pc:sldChg>
      <pc:sldChg chg="delSp modSp add mod">
        <pc:chgData name="Feixia Yu" userId="5964339b314fbb7f" providerId="LiveId" clId="{9D832F7C-FE7F-45F0-80B7-F19810507852}" dt="2026-04-06T12:25:30.266" v="128" actId="1076"/>
        <pc:sldMkLst>
          <pc:docMk/>
          <pc:sldMk cId="814389700" sldId="476"/>
        </pc:sldMkLst>
        <pc:picChg chg="mod">
          <ac:chgData name="Feixia Yu" userId="5964339b314fbb7f" providerId="LiveId" clId="{9D832F7C-FE7F-45F0-80B7-F19810507852}" dt="2026-04-06T12:25:26.943" v="127" actId="1076"/>
          <ac:picMkLst>
            <pc:docMk/>
            <pc:sldMk cId="814389700" sldId="476"/>
            <ac:picMk id="8" creationId="{F44D8F51-3043-037B-177D-74A1431942E2}"/>
          </ac:picMkLst>
        </pc:picChg>
        <pc:picChg chg="del">
          <ac:chgData name="Feixia Yu" userId="5964339b314fbb7f" providerId="LiveId" clId="{9D832F7C-FE7F-45F0-80B7-F19810507852}" dt="2026-04-06T12:25:09.697" v="121" actId="478"/>
          <ac:picMkLst>
            <pc:docMk/>
            <pc:sldMk cId="814389700" sldId="476"/>
            <ac:picMk id="10" creationId="{DAFA523E-8790-E773-D992-220BC6F8A67E}"/>
          </ac:picMkLst>
        </pc:picChg>
        <pc:picChg chg="mod">
          <ac:chgData name="Feixia Yu" userId="5964339b314fbb7f" providerId="LiveId" clId="{9D832F7C-FE7F-45F0-80B7-F19810507852}" dt="2026-04-06T12:25:30.266" v="128" actId="1076"/>
          <ac:picMkLst>
            <pc:docMk/>
            <pc:sldMk cId="814389700" sldId="476"/>
            <ac:picMk id="1026" creationId="{72E6FA13-2B58-AD71-986B-F39F76568F6A}"/>
          </ac:picMkLst>
        </pc:picChg>
      </pc:sldChg>
      <pc:sldChg chg="delSp add mod">
        <pc:chgData name="Feixia Yu" userId="5964339b314fbb7f" providerId="LiveId" clId="{9D832F7C-FE7F-45F0-80B7-F19810507852}" dt="2026-04-06T12:26:16.661" v="130" actId="478"/>
        <pc:sldMkLst>
          <pc:docMk/>
          <pc:sldMk cId="1242817215" sldId="477"/>
        </pc:sldMkLst>
        <pc:spChg chg="del">
          <ac:chgData name="Feixia Yu" userId="5964339b314fbb7f" providerId="LiveId" clId="{9D832F7C-FE7F-45F0-80B7-F19810507852}" dt="2026-04-06T12:25:39.195" v="129" actId="478"/>
          <ac:spMkLst>
            <pc:docMk/>
            <pc:sldMk cId="1242817215" sldId="477"/>
            <ac:spMk id="6" creationId="{F176CE7B-B218-2988-C7A3-9B03198F95B2}"/>
          </ac:spMkLst>
        </pc:spChg>
        <pc:spChg chg="del">
          <ac:chgData name="Feixia Yu" userId="5964339b314fbb7f" providerId="LiveId" clId="{9D832F7C-FE7F-45F0-80B7-F19810507852}" dt="2026-04-06T12:26:16.661" v="130" actId="478"/>
          <ac:spMkLst>
            <pc:docMk/>
            <pc:sldMk cId="1242817215" sldId="477"/>
            <ac:spMk id="8" creationId="{4AC01301-875D-8148-904B-2976B30173E9}"/>
          </ac:spMkLst>
        </pc:spChg>
      </pc:sldChg>
      <pc:sldMasterChg chg="delSldLayout">
        <pc:chgData name="Feixia Yu" userId="5964339b314fbb7f" providerId="LiveId" clId="{9D832F7C-FE7F-45F0-80B7-F19810507852}" dt="2026-04-06T09:11:10.981" v="84" actId="47"/>
        <pc:sldMasterMkLst>
          <pc:docMk/>
          <pc:sldMasterMk cId="3771405129" sldId="2147483648"/>
        </pc:sldMasterMkLst>
        <pc:sldLayoutChg chg="del">
          <pc:chgData name="Feixia Yu" userId="5964339b314fbb7f" providerId="LiveId" clId="{9D832F7C-FE7F-45F0-80B7-F19810507852}" dt="2026-04-06T09:11:10.981" v="84" actId="47"/>
          <pc:sldLayoutMkLst>
            <pc:docMk/>
            <pc:sldMasterMk cId="3771405129" sldId="2147483648"/>
            <pc:sldLayoutMk cId="104300110"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34B9-BC7D-22DA-FC7E-63B61D316B1E}"/>
              </a:ext>
            </a:extLst>
          </p:cNvPr>
          <p:cNvSpPr>
            <a:spLocks noGrp="1"/>
          </p:cNvSpPr>
          <p:nvPr>
            <p:ph type="ctrTitle"/>
          </p:nvPr>
        </p:nvSpPr>
        <p:spPr>
          <a:xfrm>
            <a:off x="1524000" y="1122363"/>
            <a:ext cx="9144000" cy="2387600"/>
          </a:xfrm>
        </p:spPr>
        <p:txBody>
          <a:bodyPr anchor="b"/>
          <a:lstStyle>
            <a:lvl1pPr algn="ctr">
              <a:defRPr sz="6000"/>
            </a:lvl1pPr>
          </a:lstStyle>
          <a:p>
            <a:r>
              <a:rPr lang="en-GB" altLang="zh-CN"/>
              <a:t>Click to edit Master title style</a:t>
            </a:r>
            <a:endParaRPr lang="zh-CN" altLang="en-US"/>
          </a:p>
        </p:txBody>
      </p:sp>
      <p:sp>
        <p:nvSpPr>
          <p:cNvPr id="3" name="Subtitle 2">
            <a:extLst>
              <a:ext uri="{FF2B5EF4-FFF2-40B4-BE49-F238E27FC236}">
                <a16:creationId xmlns:a16="http://schemas.microsoft.com/office/drawing/2014/main" id="{B430457C-003D-493F-B69C-AA2DFAE36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ltLang="zh-CN"/>
              <a:t>Click to edit Master subtitle style</a:t>
            </a:r>
            <a:endParaRPr lang="zh-CN" altLang="en-US"/>
          </a:p>
        </p:txBody>
      </p:sp>
      <p:sp>
        <p:nvSpPr>
          <p:cNvPr id="4" name="Date Placeholder 3">
            <a:extLst>
              <a:ext uri="{FF2B5EF4-FFF2-40B4-BE49-F238E27FC236}">
                <a16:creationId xmlns:a16="http://schemas.microsoft.com/office/drawing/2014/main" id="{90F9B979-AFD4-4765-9117-5DC37CE6800A}"/>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1A9DFCF1-671E-2404-50E1-721897AFD55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1BDC4CA-BA19-C13F-0A92-9670DD3FDC80}"/>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312274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5FFC-4F1D-9360-7CE9-8D3B62AEABF2}"/>
              </a:ext>
            </a:extLst>
          </p:cNvPr>
          <p:cNvSpPr>
            <a:spLocks noGrp="1"/>
          </p:cNvSpPr>
          <p:nvPr>
            <p:ph type="title"/>
          </p:nvPr>
        </p:nvSpPr>
        <p:spPr/>
        <p:txBody>
          <a:bodyPr/>
          <a:lstStyle/>
          <a:p>
            <a:r>
              <a:rPr lang="en-GB" altLang="zh-CN"/>
              <a:t>Click to edit Master title style</a:t>
            </a:r>
            <a:endParaRPr lang="zh-CN" altLang="en-US"/>
          </a:p>
        </p:txBody>
      </p:sp>
      <p:sp>
        <p:nvSpPr>
          <p:cNvPr id="3" name="Vertical Text Placeholder 2">
            <a:extLst>
              <a:ext uri="{FF2B5EF4-FFF2-40B4-BE49-F238E27FC236}">
                <a16:creationId xmlns:a16="http://schemas.microsoft.com/office/drawing/2014/main" id="{2525FEC7-13D0-7E55-0BD9-140B6F95805B}"/>
              </a:ext>
            </a:extLst>
          </p:cNvPr>
          <p:cNvSpPr>
            <a:spLocks noGrp="1"/>
          </p:cNvSpPr>
          <p:nvPr>
            <p:ph type="body" orient="vert" idx="1"/>
          </p:nvPr>
        </p:nvSpPr>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E2D84265-A831-F07C-259D-717418A91E38}"/>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B8F55E76-0EC2-5239-6AF2-CA47CEA9439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E2B7D22-E416-36A3-72AF-97A5E16079BF}"/>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35014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CB4A1-4A9F-B470-D7D8-05C9973B4C5A}"/>
              </a:ext>
            </a:extLst>
          </p:cNvPr>
          <p:cNvSpPr>
            <a:spLocks noGrp="1"/>
          </p:cNvSpPr>
          <p:nvPr>
            <p:ph type="title" orient="vert"/>
          </p:nvPr>
        </p:nvSpPr>
        <p:spPr>
          <a:xfrm>
            <a:off x="8724900" y="365125"/>
            <a:ext cx="2628900" cy="5811838"/>
          </a:xfrm>
        </p:spPr>
        <p:txBody>
          <a:bodyPr vert="eaVert"/>
          <a:lstStyle/>
          <a:p>
            <a:r>
              <a:rPr lang="en-GB" altLang="zh-CN"/>
              <a:t>Click to edit Master title style</a:t>
            </a:r>
            <a:endParaRPr lang="zh-CN" altLang="en-US"/>
          </a:p>
        </p:txBody>
      </p:sp>
      <p:sp>
        <p:nvSpPr>
          <p:cNvPr id="3" name="Vertical Text Placeholder 2">
            <a:extLst>
              <a:ext uri="{FF2B5EF4-FFF2-40B4-BE49-F238E27FC236}">
                <a16:creationId xmlns:a16="http://schemas.microsoft.com/office/drawing/2014/main" id="{8B226E0A-590B-1155-8CE5-7388F71F00A6}"/>
              </a:ext>
            </a:extLst>
          </p:cNvPr>
          <p:cNvSpPr>
            <a:spLocks noGrp="1"/>
          </p:cNvSpPr>
          <p:nvPr>
            <p:ph type="body" orient="vert" idx="1"/>
          </p:nvPr>
        </p:nvSpPr>
        <p:spPr>
          <a:xfrm>
            <a:off x="838200" y="365125"/>
            <a:ext cx="7734300" cy="5811838"/>
          </a:xfrm>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98692C10-B71A-2912-4FCE-0EDA5DE2D9DF}"/>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59A4236A-0C21-814B-2B2B-FF8B80469FB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1959C77-B1D5-9599-BDB6-1553CB63820D}"/>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290809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CLan Divider 1">
    <p:bg>
      <p:bgPr>
        <a:solidFill>
          <a:srgbClr val="AE0019"/>
        </a:solidFill>
        <a:effectLst/>
      </p:bgPr>
    </p:bg>
    <p:spTree>
      <p:nvGrpSpPr>
        <p:cNvPr id="1" name=""/>
        <p:cNvGrpSpPr/>
        <p:nvPr/>
      </p:nvGrpSpPr>
      <p:grpSpPr>
        <a:xfrm>
          <a:off x="0" y="0"/>
          <a:ext cx="0" cy="0"/>
          <a:chOff x="0" y="0"/>
          <a:chExt cx="0" cy="0"/>
        </a:xfrm>
      </p:grpSpPr>
      <p:pic>
        <p:nvPicPr>
          <p:cNvPr id="10" name="Picture 9"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0"/>
            <a:ext cx="4953000" cy="6858000"/>
          </a:xfrm>
          <a:prstGeom prst="rect">
            <a:avLst/>
          </a:prstGeom>
        </p:spPr>
      </p:pic>
      <p:sp>
        <p:nvSpPr>
          <p:cNvPr id="2" name="Title 1"/>
          <p:cNvSpPr>
            <a:spLocks noGrp="1"/>
          </p:cNvSpPr>
          <p:nvPr>
            <p:ph type="ctrTitle" hasCustomPrompt="1"/>
          </p:nvPr>
        </p:nvSpPr>
        <p:spPr>
          <a:xfrm>
            <a:off x="866837" y="1797455"/>
            <a:ext cx="5811236" cy="2768997"/>
          </a:xfrm>
        </p:spPr>
        <p:txBody>
          <a:bodyPr lIns="0" tIns="0" rIns="0" bIns="0" anchor="t" anchorCtr="0">
            <a:noAutofit/>
          </a:bodyPr>
          <a:lstStyle>
            <a:lvl1pPr algn="l">
              <a:lnSpc>
                <a:spcPct val="90000"/>
              </a:lnSpc>
              <a:defRPr sz="4800" b="1" i="0" baseline="0">
                <a:solidFill>
                  <a:srgbClr val="FFFFFF"/>
                </a:solidFill>
                <a:latin typeface="Avenir Next Regular"/>
                <a:cs typeface="Avenir Next Regular"/>
              </a:defRPr>
            </a:lvl1pPr>
          </a:lstStyle>
          <a:p>
            <a:r>
              <a:rPr lang="en-US"/>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2863" y="381781"/>
            <a:ext cx="1813876" cy="589004"/>
          </a:xfrm>
          <a:prstGeom prst="rect">
            <a:avLst/>
          </a:prstGeom>
        </p:spPr>
      </p:pic>
    </p:spTree>
    <p:extLst>
      <p:ext uri="{BB962C8B-B14F-4D97-AF65-F5344CB8AC3E}">
        <p14:creationId xmlns:p14="http://schemas.microsoft.com/office/powerpoint/2010/main" val="394444392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CLan Text - 3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836" y="161728"/>
            <a:ext cx="8512907" cy="856624"/>
          </a:xfrm>
        </p:spPr>
        <p:txBody>
          <a:bodyPr lIns="0" tIns="0" rIns="0" bIns="0" anchor="b" anchorCtr="0">
            <a:noAutofit/>
          </a:bodyPr>
          <a:lstStyle>
            <a:lvl1pPr algn="l">
              <a:lnSpc>
                <a:spcPct val="90000"/>
              </a:lnSpc>
              <a:defRPr sz="2667" baseline="0">
                <a:solidFill>
                  <a:srgbClr val="34516C"/>
                </a:solidFill>
                <a:latin typeface="Avenir Next Demi Bold"/>
                <a:cs typeface="Avenir Next Demi Bold"/>
              </a:defRPr>
            </a:lvl1pPr>
          </a:lstStyle>
          <a:p>
            <a:r>
              <a:rPr lang="en-US"/>
              <a:t>Text can work alongside imagery and charts</a:t>
            </a:r>
          </a:p>
        </p:txBody>
      </p:sp>
      <p:sp>
        <p:nvSpPr>
          <p:cNvPr id="3" name="Content Placeholder 2"/>
          <p:cNvSpPr>
            <a:spLocks noGrp="1"/>
          </p:cNvSpPr>
          <p:nvPr>
            <p:ph idx="1"/>
          </p:nvPr>
        </p:nvSpPr>
        <p:spPr>
          <a:xfrm>
            <a:off x="866837" y="1600201"/>
            <a:ext cx="3233233" cy="4525963"/>
          </a:xfrm>
        </p:spPr>
        <p:txBody>
          <a:bodyPr lIns="0" tIns="0" rIns="0" bIns="0" anchor="t" anchorCtr="0">
            <a:noAutofit/>
          </a:bodyPr>
          <a:lstStyle>
            <a:lvl1pPr marL="239994" indent="-239994" algn="l">
              <a:spcBef>
                <a:spcPts val="1200"/>
              </a:spcBef>
              <a:defRPr sz="1867">
                <a:solidFill>
                  <a:srgbClr val="34516C"/>
                </a:solidFill>
                <a:latin typeface="Avenir Next Bold"/>
                <a:cs typeface="Avenir Next Bold"/>
              </a:defRPr>
            </a:lvl1pPr>
            <a:lvl2pPr marL="527987" indent="-239994" algn="l">
              <a:spcBef>
                <a:spcPts val="600"/>
              </a:spcBef>
              <a:defRPr sz="1867">
                <a:solidFill>
                  <a:srgbClr val="34516C"/>
                </a:solidFill>
                <a:latin typeface="Avenir Next Bold"/>
                <a:cs typeface="Avenir Next Bold"/>
              </a:defRPr>
            </a:lvl2pPr>
            <a:lvl3pPr algn="l">
              <a:defRPr sz="1867">
                <a:solidFill>
                  <a:srgbClr val="34516C"/>
                </a:solidFill>
                <a:latin typeface="Avenir Next Bold"/>
                <a:cs typeface="Avenir Next Bold"/>
              </a:defRPr>
            </a:lvl3pPr>
            <a:lvl4pPr algn="l">
              <a:defRPr sz="1867">
                <a:solidFill>
                  <a:srgbClr val="34516C"/>
                </a:solidFill>
                <a:latin typeface="Avenir Next Bold"/>
                <a:cs typeface="Avenir Next Bold"/>
              </a:defRPr>
            </a:lvl4pPr>
            <a:lvl5pPr algn="l">
              <a:defRPr sz="1867">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863" y="381780"/>
            <a:ext cx="1813876" cy="589005"/>
          </a:xfrm>
          <a:prstGeom prst="rect">
            <a:avLst/>
          </a:prstGeom>
        </p:spPr>
      </p:pic>
      <p:sp>
        <p:nvSpPr>
          <p:cNvPr id="6" name="Content Placeholder 2"/>
          <p:cNvSpPr>
            <a:spLocks noGrp="1"/>
          </p:cNvSpPr>
          <p:nvPr>
            <p:ph idx="12"/>
          </p:nvPr>
        </p:nvSpPr>
        <p:spPr>
          <a:xfrm>
            <a:off x="4479385" y="1600201"/>
            <a:ext cx="3233233" cy="4525963"/>
          </a:xfrm>
        </p:spPr>
        <p:txBody>
          <a:bodyPr lIns="0" tIns="0" rIns="0" bIns="0" anchor="t" anchorCtr="0">
            <a:noAutofit/>
          </a:bodyPr>
          <a:lstStyle>
            <a:lvl1pPr marL="239994" indent="-239994" algn="l">
              <a:spcBef>
                <a:spcPts val="1200"/>
              </a:spcBef>
              <a:defRPr sz="1867">
                <a:solidFill>
                  <a:srgbClr val="34516C"/>
                </a:solidFill>
                <a:latin typeface="Avenir Next Bold"/>
                <a:cs typeface="Avenir Next Bold"/>
              </a:defRPr>
            </a:lvl1pPr>
            <a:lvl2pPr marL="527987" indent="-239994" algn="l">
              <a:spcBef>
                <a:spcPts val="600"/>
              </a:spcBef>
              <a:defRPr sz="1867">
                <a:solidFill>
                  <a:srgbClr val="34516C"/>
                </a:solidFill>
                <a:latin typeface="Avenir Next Bold"/>
                <a:cs typeface="Avenir Next Bold"/>
              </a:defRPr>
            </a:lvl2pPr>
            <a:lvl3pPr algn="l">
              <a:defRPr sz="1867">
                <a:solidFill>
                  <a:srgbClr val="34516C"/>
                </a:solidFill>
                <a:latin typeface="Avenir Next Bold"/>
                <a:cs typeface="Avenir Next Bold"/>
              </a:defRPr>
            </a:lvl3pPr>
            <a:lvl4pPr algn="l">
              <a:defRPr sz="1867">
                <a:solidFill>
                  <a:srgbClr val="34516C"/>
                </a:solidFill>
                <a:latin typeface="Avenir Next Bold"/>
                <a:cs typeface="Avenir Next Bold"/>
              </a:defRPr>
            </a:lvl4pPr>
            <a:lvl5pPr algn="l">
              <a:defRPr sz="1867">
                <a:solidFill>
                  <a:srgbClr val="34516C"/>
                </a:solidFill>
                <a:latin typeface="Avenir Next Bold"/>
                <a:cs typeface="Avenir Next Bold"/>
              </a:defRPr>
            </a:lvl5pPr>
          </a:lstStyle>
          <a:p>
            <a:pPr lvl="0"/>
            <a:r>
              <a:rPr lang="en-US"/>
              <a:t>Click to edit Master text styles</a:t>
            </a:r>
          </a:p>
          <a:p>
            <a:pPr lvl="1"/>
            <a:r>
              <a:rPr lang="en-US"/>
              <a:t>Second level</a:t>
            </a:r>
          </a:p>
        </p:txBody>
      </p:sp>
      <p:sp>
        <p:nvSpPr>
          <p:cNvPr id="7" name="Content Placeholder 2"/>
          <p:cNvSpPr>
            <a:spLocks noGrp="1"/>
          </p:cNvSpPr>
          <p:nvPr>
            <p:ph idx="13"/>
          </p:nvPr>
        </p:nvSpPr>
        <p:spPr>
          <a:xfrm>
            <a:off x="8091932" y="1600201"/>
            <a:ext cx="3233233" cy="4525963"/>
          </a:xfrm>
        </p:spPr>
        <p:txBody>
          <a:bodyPr lIns="0" tIns="0" rIns="0" bIns="0" anchor="t" anchorCtr="0">
            <a:noAutofit/>
          </a:bodyPr>
          <a:lstStyle>
            <a:lvl1pPr marL="239994" indent="-239994" algn="l">
              <a:spcBef>
                <a:spcPts val="1200"/>
              </a:spcBef>
              <a:defRPr sz="1867">
                <a:solidFill>
                  <a:srgbClr val="34516C"/>
                </a:solidFill>
                <a:latin typeface="Avenir Next Bold"/>
                <a:cs typeface="Avenir Next Bold"/>
              </a:defRPr>
            </a:lvl1pPr>
            <a:lvl2pPr marL="527987" indent="-239994" algn="l">
              <a:spcBef>
                <a:spcPts val="600"/>
              </a:spcBef>
              <a:defRPr sz="1867">
                <a:solidFill>
                  <a:srgbClr val="34516C"/>
                </a:solidFill>
                <a:latin typeface="Avenir Next Bold"/>
                <a:cs typeface="Avenir Next Bold"/>
              </a:defRPr>
            </a:lvl2pPr>
            <a:lvl3pPr algn="l">
              <a:defRPr sz="1867">
                <a:solidFill>
                  <a:srgbClr val="34516C"/>
                </a:solidFill>
                <a:latin typeface="Avenir Next Bold"/>
                <a:cs typeface="Avenir Next Bold"/>
              </a:defRPr>
            </a:lvl3pPr>
            <a:lvl4pPr algn="l">
              <a:defRPr sz="1867">
                <a:solidFill>
                  <a:srgbClr val="34516C"/>
                </a:solidFill>
                <a:latin typeface="Avenir Next Bold"/>
                <a:cs typeface="Avenir Next Bold"/>
              </a:defRPr>
            </a:lvl4pPr>
            <a:lvl5pPr algn="l">
              <a:defRPr sz="1867">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433582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CLan Feature Off-White">
    <p:bg>
      <p:bgPr>
        <a:solidFill>
          <a:srgbClr val="E3E5ED"/>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66837" y="1600201"/>
            <a:ext cx="5069228" cy="4525963"/>
          </a:xfrm>
        </p:spPr>
        <p:txBody>
          <a:bodyPr lIns="0" tIns="0" rIns="0" bIns="0" anchor="t" anchorCtr="0">
            <a:noAutofit/>
          </a:bodyPr>
          <a:lstStyle>
            <a:lvl1pPr marL="0" indent="0" algn="l">
              <a:lnSpc>
                <a:spcPct val="90000"/>
              </a:lnSpc>
              <a:buNone/>
              <a:defRPr sz="4267" b="1" i="0" baseline="0">
                <a:solidFill>
                  <a:srgbClr val="34516C"/>
                </a:solidFill>
                <a:latin typeface="Avenir Next Regular"/>
                <a:cs typeface="Avenir Next Regular"/>
              </a:defRPr>
            </a:lvl1pPr>
            <a:lvl2pPr algn="l">
              <a:defRPr sz="1867">
                <a:solidFill>
                  <a:srgbClr val="FFFFFF"/>
                </a:solidFill>
                <a:latin typeface="Avenir Next Bold"/>
                <a:cs typeface="Avenir Next Bold"/>
              </a:defRPr>
            </a:lvl2pPr>
            <a:lvl3pPr algn="l">
              <a:defRPr sz="1867">
                <a:solidFill>
                  <a:srgbClr val="FFFFFF"/>
                </a:solidFill>
                <a:latin typeface="Avenir Next Bold"/>
                <a:cs typeface="Avenir Next Bold"/>
              </a:defRPr>
            </a:lvl3pPr>
            <a:lvl4pPr algn="l">
              <a:defRPr sz="1867">
                <a:solidFill>
                  <a:srgbClr val="34516C"/>
                </a:solidFill>
                <a:latin typeface="Avenir Next Bold"/>
                <a:cs typeface="Avenir Next Bold"/>
              </a:defRPr>
            </a:lvl4pPr>
            <a:lvl5pPr algn="l">
              <a:defRPr sz="1867">
                <a:solidFill>
                  <a:srgbClr val="34516C"/>
                </a:solidFill>
                <a:latin typeface="Avenir Next Bold"/>
                <a:cs typeface="Avenir Next Bold"/>
              </a:defRPr>
            </a:lvl5pPr>
          </a:lstStyle>
          <a:p>
            <a:pPr lvl="0"/>
            <a:r>
              <a:rPr lang="en-US"/>
              <a:t>Quotes, features </a:t>
            </a:r>
            <a:br>
              <a:rPr lang="en-US"/>
            </a:br>
            <a:r>
              <a:rPr lang="en-US"/>
              <a:t>or statistics can </a:t>
            </a:r>
            <a:br>
              <a:rPr lang="en-US"/>
            </a:br>
            <a:r>
              <a:rPr lang="en-US"/>
              <a:t>be pulled out in </a:t>
            </a:r>
            <a:br>
              <a:rPr lang="en-US"/>
            </a:br>
            <a:r>
              <a:rPr lang="en-US"/>
              <a:t>a larger style.</a:t>
            </a:r>
          </a:p>
        </p:txBody>
      </p:sp>
      <p:pic>
        <p:nvPicPr>
          <p:cNvPr id="5" name="Picture 4"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2863" y="381780"/>
            <a:ext cx="1813876" cy="589005"/>
          </a:xfrm>
          <a:prstGeom prst="rect">
            <a:avLst/>
          </a:prstGeom>
        </p:spPr>
      </p:pic>
      <p:sp>
        <p:nvSpPr>
          <p:cNvPr id="8" name="Content Placeholder 2"/>
          <p:cNvSpPr>
            <a:spLocks noGrp="1"/>
          </p:cNvSpPr>
          <p:nvPr>
            <p:ph idx="11"/>
          </p:nvPr>
        </p:nvSpPr>
        <p:spPr>
          <a:xfrm>
            <a:off x="6255937" y="1600201"/>
            <a:ext cx="5069228" cy="4525963"/>
          </a:xfrm>
        </p:spPr>
        <p:txBody>
          <a:bodyPr lIns="0" tIns="0" rIns="0" bIns="0" anchor="t" anchorCtr="0">
            <a:noAutofit/>
          </a:bodyPr>
          <a:lstStyle>
            <a:lvl1pPr marL="239994" indent="-239994" algn="l">
              <a:spcBef>
                <a:spcPts val="1200"/>
              </a:spcBef>
              <a:defRPr sz="1867">
                <a:solidFill>
                  <a:srgbClr val="34516C"/>
                </a:solidFill>
                <a:latin typeface="Avenir Next Bold"/>
                <a:cs typeface="Avenir Next Bold"/>
              </a:defRPr>
            </a:lvl1pPr>
            <a:lvl2pPr marL="527987" indent="-239994" algn="l">
              <a:spcBef>
                <a:spcPts val="600"/>
              </a:spcBef>
              <a:defRPr sz="1867">
                <a:solidFill>
                  <a:srgbClr val="34516C"/>
                </a:solidFill>
                <a:latin typeface="Avenir Next Bold"/>
                <a:cs typeface="Avenir Next Bold"/>
              </a:defRPr>
            </a:lvl2pPr>
            <a:lvl3pPr algn="l">
              <a:defRPr sz="1867">
                <a:solidFill>
                  <a:srgbClr val="34516C"/>
                </a:solidFill>
                <a:latin typeface="Avenir Next Bold"/>
                <a:cs typeface="Avenir Next Bold"/>
              </a:defRPr>
            </a:lvl3pPr>
            <a:lvl4pPr algn="l">
              <a:defRPr sz="1867">
                <a:solidFill>
                  <a:srgbClr val="34516C"/>
                </a:solidFill>
                <a:latin typeface="Avenir Next Bold"/>
                <a:cs typeface="Avenir Next Bold"/>
              </a:defRPr>
            </a:lvl4pPr>
            <a:lvl5pPr algn="l">
              <a:defRPr sz="1867">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8005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5B7A-2556-DC85-1E91-05652ACEE13F}"/>
              </a:ext>
            </a:extLst>
          </p:cNvPr>
          <p:cNvSpPr>
            <a:spLocks noGrp="1"/>
          </p:cNvSpPr>
          <p:nvPr>
            <p:ph type="title"/>
          </p:nvPr>
        </p:nvSpPr>
        <p:spPr/>
        <p:txBody>
          <a:body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61CE9C32-BAFF-E222-1968-ADD7548DEBE5}"/>
              </a:ext>
            </a:extLst>
          </p:cNvPr>
          <p:cNvSpPr>
            <a:spLocks noGrp="1"/>
          </p:cNvSpPr>
          <p:nvPr>
            <p:ph idx="1"/>
          </p:nvPr>
        </p:nvSpPr>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CF87F135-4597-3758-8EDF-E4B11896D470}"/>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5ACF72F3-BDFC-0DF9-CCAC-9AF71A88E33D}"/>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CB31258-B37A-6CFC-0AC5-9CDD0B105B2D}"/>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290958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7177-F4A3-A5BF-3129-B2D367040332}"/>
              </a:ext>
            </a:extLst>
          </p:cNvPr>
          <p:cNvSpPr>
            <a:spLocks noGrp="1"/>
          </p:cNvSpPr>
          <p:nvPr>
            <p:ph type="title"/>
          </p:nvPr>
        </p:nvSpPr>
        <p:spPr>
          <a:xfrm>
            <a:off x="831850" y="1709738"/>
            <a:ext cx="10515600" cy="2852737"/>
          </a:xfrm>
        </p:spPr>
        <p:txBody>
          <a:bodyPr anchor="b"/>
          <a:lstStyle>
            <a:lvl1pPr>
              <a:defRPr sz="6000"/>
            </a:lvl1p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D09DAC03-BB7B-C3B1-8F3D-37C6D32B6F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ltLang="zh-CN"/>
              <a:t>Click to edit Master text styles</a:t>
            </a:r>
          </a:p>
        </p:txBody>
      </p:sp>
      <p:sp>
        <p:nvSpPr>
          <p:cNvPr id="4" name="Date Placeholder 3">
            <a:extLst>
              <a:ext uri="{FF2B5EF4-FFF2-40B4-BE49-F238E27FC236}">
                <a16:creationId xmlns:a16="http://schemas.microsoft.com/office/drawing/2014/main" id="{7F5D454D-1640-4384-AAAB-33609B9B587D}"/>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15EAD2F3-C8BF-B384-D39F-1FE3988240C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F60A791-64D3-8B2E-0526-25F5E44CE7A6}"/>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314794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B28-645A-1E9D-8C36-BC2D530ED8FD}"/>
              </a:ext>
            </a:extLst>
          </p:cNvPr>
          <p:cNvSpPr>
            <a:spLocks noGrp="1"/>
          </p:cNvSpPr>
          <p:nvPr>
            <p:ph type="title"/>
          </p:nvPr>
        </p:nvSpPr>
        <p:spPr/>
        <p:txBody>
          <a:body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F817736C-EF9A-F170-4A7C-37E3F55A7395}"/>
              </a:ext>
            </a:extLst>
          </p:cNvPr>
          <p:cNvSpPr>
            <a:spLocks noGrp="1"/>
          </p:cNvSpPr>
          <p:nvPr>
            <p:ph sz="half" idx="1"/>
          </p:nvPr>
        </p:nvSpPr>
        <p:spPr>
          <a:xfrm>
            <a:off x="838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Content Placeholder 3">
            <a:extLst>
              <a:ext uri="{FF2B5EF4-FFF2-40B4-BE49-F238E27FC236}">
                <a16:creationId xmlns:a16="http://schemas.microsoft.com/office/drawing/2014/main" id="{EAB03789-B59D-ABF9-8417-2BC64349E720}"/>
              </a:ext>
            </a:extLst>
          </p:cNvPr>
          <p:cNvSpPr>
            <a:spLocks noGrp="1"/>
          </p:cNvSpPr>
          <p:nvPr>
            <p:ph sz="half" idx="2"/>
          </p:nvPr>
        </p:nvSpPr>
        <p:spPr>
          <a:xfrm>
            <a:off x="6172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5" name="Date Placeholder 4">
            <a:extLst>
              <a:ext uri="{FF2B5EF4-FFF2-40B4-BE49-F238E27FC236}">
                <a16:creationId xmlns:a16="http://schemas.microsoft.com/office/drawing/2014/main" id="{CCDB2900-75FA-2A04-B643-D4F1982CEF2A}"/>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6" name="Footer Placeholder 5">
            <a:extLst>
              <a:ext uri="{FF2B5EF4-FFF2-40B4-BE49-F238E27FC236}">
                <a16:creationId xmlns:a16="http://schemas.microsoft.com/office/drawing/2014/main" id="{0BFA411B-1112-39C8-7215-563316A08539}"/>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7D40C3D-8648-4E20-EA60-15984BCDF204}"/>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409673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9E45-55FB-54C3-0FE7-686CA8A1A4A8}"/>
              </a:ext>
            </a:extLst>
          </p:cNvPr>
          <p:cNvSpPr>
            <a:spLocks noGrp="1"/>
          </p:cNvSpPr>
          <p:nvPr>
            <p:ph type="title"/>
          </p:nvPr>
        </p:nvSpPr>
        <p:spPr>
          <a:xfrm>
            <a:off x="839788" y="365125"/>
            <a:ext cx="10515600" cy="1325563"/>
          </a:xfrm>
        </p:spPr>
        <p:txBody>
          <a:body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527CA876-C6D3-916B-0C3A-4848E3D59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4" name="Content Placeholder 3">
            <a:extLst>
              <a:ext uri="{FF2B5EF4-FFF2-40B4-BE49-F238E27FC236}">
                <a16:creationId xmlns:a16="http://schemas.microsoft.com/office/drawing/2014/main" id="{2499E3A3-F111-C365-FFAE-F22E200CD810}"/>
              </a:ext>
            </a:extLst>
          </p:cNvPr>
          <p:cNvSpPr>
            <a:spLocks noGrp="1"/>
          </p:cNvSpPr>
          <p:nvPr>
            <p:ph sz="half" idx="2"/>
          </p:nvPr>
        </p:nvSpPr>
        <p:spPr>
          <a:xfrm>
            <a:off x="839788" y="2505075"/>
            <a:ext cx="5157787"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5" name="Text Placeholder 4">
            <a:extLst>
              <a:ext uri="{FF2B5EF4-FFF2-40B4-BE49-F238E27FC236}">
                <a16:creationId xmlns:a16="http://schemas.microsoft.com/office/drawing/2014/main" id="{C3DBA74A-B604-9CA0-EFF2-11F6BE82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6" name="Content Placeholder 5">
            <a:extLst>
              <a:ext uri="{FF2B5EF4-FFF2-40B4-BE49-F238E27FC236}">
                <a16:creationId xmlns:a16="http://schemas.microsoft.com/office/drawing/2014/main" id="{2A889CC3-6FF2-40AB-39F8-1BE74BFF82BF}"/>
              </a:ext>
            </a:extLst>
          </p:cNvPr>
          <p:cNvSpPr>
            <a:spLocks noGrp="1"/>
          </p:cNvSpPr>
          <p:nvPr>
            <p:ph sz="quarter" idx="4"/>
          </p:nvPr>
        </p:nvSpPr>
        <p:spPr>
          <a:xfrm>
            <a:off x="6172200" y="2505075"/>
            <a:ext cx="5183188"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7" name="Date Placeholder 6">
            <a:extLst>
              <a:ext uri="{FF2B5EF4-FFF2-40B4-BE49-F238E27FC236}">
                <a16:creationId xmlns:a16="http://schemas.microsoft.com/office/drawing/2014/main" id="{7C818FB0-A600-BD1A-7CA3-014C4E735DE2}"/>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8" name="Footer Placeholder 7">
            <a:extLst>
              <a:ext uri="{FF2B5EF4-FFF2-40B4-BE49-F238E27FC236}">
                <a16:creationId xmlns:a16="http://schemas.microsoft.com/office/drawing/2014/main" id="{0219289A-CC44-2087-D737-24A4199D7F34}"/>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369BA128-7EAA-9CAE-4A7D-AF1AD2930A33}"/>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195792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732A-6158-83C0-38AC-13675774CBE3}"/>
              </a:ext>
            </a:extLst>
          </p:cNvPr>
          <p:cNvSpPr>
            <a:spLocks noGrp="1"/>
          </p:cNvSpPr>
          <p:nvPr>
            <p:ph type="title"/>
          </p:nvPr>
        </p:nvSpPr>
        <p:spPr/>
        <p:txBody>
          <a:bodyPr/>
          <a:lstStyle/>
          <a:p>
            <a:r>
              <a:rPr lang="en-GB" altLang="zh-CN"/>
              <a:t>Click to edit Master title style</a:t>
            </a:r>
            <a:endParaRPr lang="zh-CN" altLang="en-US"/>
          </a:p>
        </p:txBody>
      </p:sp>
      <p:sp>
        <p:nvSpPr>
          <p:cNvPr id="3" name="Date Placeholder 2">
            <a:extLst>
              <a:ext uri="{FF2B5EF4-FFF2-40B4-BE49-F238E27FC236}">
                <a16:creationId xmlns:a16="http://schemas.microsoft.com/office/drawing/2014/main" id="{700D6CE5-91CC-0AAD-E0C7-E253539319FF}"/>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4" name="Footer Placeholder 3">
            <a:extLst>
              <a:ext uri="{FF2B5EF4-FFF2-40B4-BE49-F238E27FC236}">
                <a16:creationId xmlns:a16="http://schemas.microsoft.com/office/drawing/2014/main" id="{5EC33EA9-71F3-7ADA-EA4E-799B7B91B705}"/>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7AFA10A1-533D-C0BF-A76B-830B3B2CF242}"/>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174204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BC10A-EE8D-EFE8-A37D-543555303577}"/>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3" name="Footer Placeholder 2">
            <a:extLst>
              <a:ext uri="{FF2B5EF4-FFF2-40B4-BE49-F238E27FC236}">
                <a16:creationId xmlns:a16="http://schemas.microsoft.com/office/drawing/2014/main" id="{E3A4DA62-DF3E-2393-9536-FC7DF1F38FFC}"/>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805366B2-66E6-EF63-58E7-8E07BD9DD7EE}"/>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42017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5929-28E0-7CAF-6AB0-9827B632706F}"/>
              </a:ext>
            </a:extLst>
          </p:cNvPr>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68CB12CD-6D8F-FCAC-79EC-B99FD1E18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Text Placeholder 3">
            <a:extLst>
              <a:ext uri="{FF2B5EF4-FFF2-40B4-BE49-F238E27FC236}">
                <a16:creationId xmlns:a16="http://schemas.microsoft.com/office/drawing/2014/main" id="{E0B7CF69-3B85-B414-3A28-D52D38F6D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a:extLst>
              <a:ext uri="{FF2B5EF4-FFF2-40B4-BE49-F238E27FC236}">
                <a16:creationId xmlns:a16="http://schemas.microsoft.com/office/drawing/2014/main" id="{A32D3E24-0B2B-348C-1D04-1076AAAB3561}"/>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6" name="Footer Placeholder 5">
            <a:extLst>
              <a:ext uri="{FF2B5EF4-FFF2-40B4-BE49-F238E27FC236}">
                <a16:creationId xmlns:a16="http://schemas.microsoft.com/office/drawing/2014/main" id="{2AF3749C-CC12-5EDE-68D1-ED4A0D87788B}"/>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E34EFB4-5B2E-9129-9236-52DC04F57021}"/>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345761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BC97-C6F4-D54C-AF80-8EBF4826B783}"/>
              </a:ext>
            </a:extLst>
          </p:cNvPr>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zh-CN" altLang="en-US"/>
          </a:p>
        </p:txBody>
      </p:sp>
      <p:sp>
        <p:nvSpPr>
          <p:cNvPr id="3" name="Picture Placeholder 2">
            <a:extLst>
              <a:ext uri="{FF2B5EF4-FFF2-40B4-BE49-F238E27FC236}">
                <a16:creationId xmlns:a16="http://schemas.microsoft.com/office/drawing/2014/main" id="{AE109129-1B99-A684-BF5C-1A1839464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147657E6-6BBA-8358-19D2-E36674094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a:extLst>
              <a:ext uri="{FF2B5EF4-FFF2-40B4-BE49-F238E27FC236}">
                <a16:creationId xmlns:a16="http://schemas.microsoft.com/office/drawing/2014/main" id="{EA61078F-BADE-DD6F-951F-E34BBBF08C68}"/>
              </a:ext>
            </a:extLst>
          </p:cNvPr>
          <p:cNvSpPr>
            <a:spLocks noGrp="1"/>
          </p:cNvSpPr>
          <p:nvPr>
            <p:ph type="dt" sz="half" idx="10"/>
          </p:nvPr>
        </p:nvSpPr>
        <p:spPr/>
        <p:txBody>
          <a:bodyPr/>
          <a:lstStyle/>
          <a:p>
            <a:fld id="{E8D80D34-16AB-4564-B7A4-B9B24C934891}" type="datetimeFigureOut">
              <a:rPr lang="zh-CN" altLang="en-US" smtClean="0"/>
              <a:t>2026/4/6</a:t>
            </a:fld>
            <a:endParaRPr lang="zh-CN" altLang="en-US"/>
          </a:p>
        </p:txBody>
      </p:sp>
      <p:sp>
        <p:nvSpPr>
          <p:cNvPr id="6" name="Footer Placeholder 5">
            <a:extLst>
              <a:ext uri="{FF2B5EF4-FFF2-40B4-BE49-F238E27FC236}">
                <a16:creationId xmlns:a16="http://schemas.microsoft.com/office/drawing/2014/main" id="{6E9CE18A-7E4A-E561-36ED-062B6DE71F96}"/>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3D57C0F-087E-226A-1F57-0CC87A045223}"/>
              </a:ext>
            </a:extLst>
          </p:cNvPr>
          <p:cNvSpPr>
            <a:spLocks noGrp="1"/>
          </p:cNvSpPr>
          <p:nvPr>
            <p:ph type="sldNum" sz="quarter" idx="12"/>
          </p:nvPr>
        </p:nvSpPr>
        <p:spPr/>
        <p:txBody>
          <a:body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186907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7B622-38AB-CBB9-6A6B-F4CBF68D1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F098F640-1964-D41D-E82B-31A4E01A8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F3C424EA-9F6E-49AE-53C4-2A7AD1D98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D80D34-16AB-4564-B7A4-B9B24C934891}" type="datetimeFigureOut">
              <a:rPr lang="zh-CN" altLang="en-US" smtClean="0"/>
              <a:t>2026/4/6</a:t>
            </a:fld>
            <a:endParaRPr lang="zh-CN" altLang="en-US"/>
          </a:p>
        </p:txBody>
      </p:sp>
      <p:sp>
        <p:nvSpPr>
          <p:cNvPr id="5" name="Footer Placeholder 4">
            <a:extLst>
              <a:ext uri="{FF2B5EF4-FFF2-40B4-BE49-F238E27FC236}">
                <a16:creationId xmlns:a16="http://schemas.microsoft.com/office/drawing/2014/main" id="{1730AC97-C11C-35C3-49C0-15C63DCF0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E7BEB0A5-11F1-229F-CD5F-8C4AFA58F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1D21DB-E1FE-44A0-B445-D36BFB80ACF5}" type="slidenum">
              <a:rPr lang="zh-CN" altLang="en-US" smtClean="0"/>
              <a:t>‹#›</a:t>
            </a:fld>
            <a:endParaRPr lang="zh-CN" altLang="en-US"/>
          </a:p>
        </p:txBody>
      </p:sp>
    </p:spTree>
    <p:extLst>
      <p:ext uri="{BB962C8B-B14F-4D97-AF65-F5344CB8AC3E}">
        <p14:creationId xmlns:p14="http://schemas.microsoft.com/office/powerpoint/2010/main" val="377140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47B5-08D3-6E96-387F-A8802EDFE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AF5CA-CF01-A3F0-C8C7-26EF0C3B7505}"/>
              </a:ext>
            </a:extLst>
          </p:cNvPr>
          <p:cNvSpPr>
            <a:spLocks noGrp="1"/>
          </p:cNvSpPr>
          <p:nvPr>
            <p:ph type="ctrTitle"/>
          </p:nvPr>
        </p:nvSpPr>
        <p:spPr/>
        <p:txBody>
          <a:bodyPr/>
          <a:lstStyle/>
          <a:p>
            <a:endParaRPr lang="zh-CN" altLang="en-US"/>
          </a:p>
        </p:txBody>
      </p:sp>
      <p:sp>
        <p:nvSpPr>
          <p:cNvPr id="3" name="Subtitle 2">
            <a:extLst>
              <a:ext uri="{FF2B5EF4-FFF2-40B4-BE49-F238E27FC236}">
                <a16:creationId xmlns:a16="http://schemas.microsoft.com/office/drawing/2014/main" id="{436D0C99-714F-AE48-CC55-BA7672A077D1}"/>
              </a:ext>
            </a:extLst>
          </p:cNvPr>
          <p:cNvSpPr>
            <a:spLocks noGrp="1"/>
          </p:cNvSpPr>
          <p:nvPr>
            <p:ph type="subTitle" idx="1"/>
          </p:nvPr>
        </p:nvSpPr>
        <p:spPr/>
        <p:txBody>
          <a:bodyPr/>
          <a:lstStyle/>
          <a:p>
            <a:endParaRPr lang="zh-CN" altLang="en-US"/>
          </a:p>
        </p:txBody>
      </p:sp>
      <p:pic>
        <p:nvPicPr>
          <p:cNvPr id="6" name="Picture 5" descr="A person in a white suit&#10;&#10;AI-generated content may be incorrect.">
            <a:extLst>
              <a:ext uri="{FF2B5EF4-FFF2-40B4-BE49-F238E27FC236}">
                <a16:creationId xmlns:a16="http://schemas.microsoft.com/office/drawing/2014/main" id="{C93278BC-E4C8-8502-F61C-26754733B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472305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D02C-ED25-FFC4-3541-5BDCDE181C97}"/>
              </a:ext>
            </a:extLst>
          </p:cNvPr>
          <p:cNvSpPr>
            <a:spLocks noGrp="1"/>
          </p:cNvSpPr>
          <p:nvPr>
            <p:ph type="title"/>
          </p:nvPr>
        </p:nvSpPr>
        <p:spPr/>
        <p:txBody>
          <a:bodyPr/>
          <a:lstStyle/>
          <a:p>
            <a:r>
              <a:rPr lang="en-US" altLang="zh-CN" dirty="0"/>
              <a:t>End of course survey</a:t>
            </a:r>
            <a:endParaRPr lang="zh-CN" altLang="en-US" dirty="0"/>
          </a:p>
        </p:txBody>
      </p:sp>
      <p:sp>
        <p:nvSpPr>
          <p:cNvPr id="3" name="Content Placeholder 2">
            <a:extLst>
              <a:ext uri="{FF2B5EF4-FFF2-40B4-BE49-F238E27FC236}">
                <a16:creationId xmlns:a16="http://schemas.microsoft.com/office/drawing/2014/main" id="{36652842-98A7-722A-2186-EA17E466FE1C}"/>
              </a:ext>
            </a:extLst>
          </p:cNvPr>
          <p:cNvSpPr>
            <a:spLocks noGrp="1"/>
          </p:cNvSpPr>
          <p:nvPr>
            <p:ph idx="1"/>
          </p:nvPr>
        </p:nvSpPr>
        <p:spPr>
          <a:xfrm>
            <a:off x="866837" y="1600201"/>
            <a:ext cx="10306379" cy="4525963"/>
          </a:xfrm>
        </p:spPr>
        <p:txBody>
          <a:bodyPr/>
          <a:lstStyle/>
          <a:p>
            <a:pPr marL="0" indent="0">
              <a:buNone/>
            </a:pPr>
            <a:r>
              <a:rPr lang="en-US" altLang="zh-CN" sz="2400" dirty="0"/>
              <a:t>Some of you might have already received the end-of-course questionnaire. If you did not register last week, you would receive it today or tomorrow. Please respond and tell us what you would like us to do, to change and to add. </a:t>
            </a:r>
          </a:p>
          <a:p>
            <a:pPr marL="0" indent="0">
              <a:buNone/>
            </a:pPr>
            <a:endParaRPr lang="en-US" altLang="zh-CN" sz="2400" dirty="0"/>
          </a:p>
          <a:p>
            <a:pPr marL="0" indent="0">
              <a:buNone/>
            </a:pPr>
            <a:r>
              <a:rPr lang="en-US" altLang="zh-CN" sz="2400" dirty="0"/>
              <a:t>More importantly, please tell me if you are willing to be interviewed regarding doing Taichi and Qigong, any physical or mental changes you have noticed since you started the course and if the course has changed your perception of Chinese health enhancement tradition and practice, your perception of gentle body-mind practice and what, if you wish to learn more: 24-Movement Taichi or TCM Daoyin for 24 Solar Terms</a:t>
            </a:r>
            <a:endParaRPr lang="zh-CN" altLang="en-US" sz="2400" dirty="0"/>
          </a:p>
        </p:txBody>
      </p:sp>
    </p:spTree>
    <p:extLst>
      <p:ext uri="{BB962C8B-B14F-4D97-AF65-F5344CB8AC3E}">
        <p14:creationId xmlns:p14="http://schemas.microsoft.com/office/powerpoint/2010/main" val="258446497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D82F-43E6-9237-FA7B-78D97EB1A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40DE0-B9DE-FB7E-023A-CD541F5E0317}"/>
              </a:ext>
            </a:extLst>
          </p:cNvPr>
          <p:cNvSpPr>
            <a:spLocks noGrp="1"/>
          </p:cNvSpPr>
          <p:nvPr>
            <p:ph type="ctrTitle"/>
          </p:nvPr>
        </p:nvSpPr>
        <p:spPr>
          <a:xfrm>
            <a:off x="841785" y="563656"/>
            <a:ext cx="10882577" cy="5730688"/>
          </a:xfrm>
        </p:spPr>
        <p:txBody>
          <a:bodyPr/>
          <a:lstStyle/>
          <a:p>
            <a:r>
              <a:rPr lang="en-US" altLang="zh-CN" sz="2400" dirty="0">
                <a:solidFill>
                  <a:schemeClr val="accent6">
                    <a:lumMod val="10000"/>
                  </a:schemeClr>
                </a:solidFill>
              </a:rPr>
              <a:t>Recap of Week 7</a:t>
            </a:r>
            <a:br>
              <a:rPr lang="en-US" altLang="zh-CN" sz="2400" dirty="0">
                <a:solidFill>
                  <a:schemeClr val="accent6">
                    <a:lumMod val="10000"/>
                  </a:schemeClr>
                </a:solidFill>
              </a:rPr>
            </a:br>
            <a:br>
              <a:rPr lang="en-US" altLang="zh-CN" sz="2400" dirty="0">
                <a:solidFill>
                  <a:schemeClr val="accent6">
                    <a:lumMod val="10000"/>
                  </a:schemeClr>
                </a:solidFill>
              </a:rPr>
            </a:br>
            <a:r>
              <a:rPr lang="en-US" altLang="zh-CN" sz="2400" dirty="0">
                <a:solidFill>
                  <a:schemeClr val="accent6">
                    <a:lumMod val="10000"/>
                  </a:schemeClr>
                </a:solidFill>
              </a:rPr>
              <a:t>Full sequence of 8-Movement Taichi </a:t>
            </a:r>
            <a:r>
              <a:rPr lang="zh-CN" altLang="en-US" sz="2400" dirty="0">
                <a:solidFill>
                  <a:schemeClr val="accent6">
                    <a:lumMod val="10000"/>
                  </a:schemeClr>
                </a:solidFill>
              </a:rPr>
              <a:t>八式太极拳</a:t>
            </a:r>
            <a:br>
              <a:rPr lang="en-GB" altLang="zh-CN" sz="2400" dirty="0">
                <a:solidFill>
                  <a:schemeClr val="accent6">
                    <a:lumMod val="10000"/>
                  </a:schemeClr>
                </a:solidFill>
              </a:rPr>
            </a:br>
            <a:br>
              <a:rPr lang="en-US" altLang="zh-CN" sz="2400" dirty="0">
                <a:solidFill>
                  <a:schemeClr val="accent6">
                    <a:lumMod val="10000"/>
                  </a:schemeClr>
                </a:solidFill>
              </a:rPr>
            </a:br>
            <a:r>
              <a:rPr lang="en-US" altLang="zh-CN" sz="2400" dirty="0">
                <a:solidFill>
                  <a:schemeClr val="accent6">
                    <a:lumMod val="10000"/>
                  </a:schemeClr>
                </a:solidFill>
              </a:rPr>
              <a:t>Autumn Solar Term Daoyin </a:t>
            </a:r>
            <a:br>
              <a:rPr lang="en-US" altLang="zh-CN" sz="2400" dirty="0">
                <a:solidFill>
                  <a:schemeClr val="accent6">
                    <a:lumMod val="10000"/>
                  </a:schemeClr>
                </a:solidFill>
              </a:rPr>
            </a:br>
            <a:r>
              <a:rPr lang="zh-CN" altLang="en-US" sz="2400" dirty="0">
                <a:solidFill>
                  <a:schemeClr val="accent6">
                    <a:lumMod val="10000"/>
                  </a:schemeClr>
                </a:solidFill>
              </a:rPr>
              <a:t>秋分掩耳侧倾式</a:t>
            </a:r>
            <a:r>
              <a:rPr lang="en-GB" altLang="zh-CN" sz="2400" dirty="0">
                <a:solidFill>
                  <a:schemeClr val="accent6">
                    <a:lumMod val="10000"/>
                  </a:schemeClr>
                </a:solidFill>
              </a:rPr>
              <a:t>Autumn Equinox – Cover the Ears and Tilt the Body Sideways</a:t>
            </a:r>
            <a:br>
              <a:rPr lang="en-GB" altLang="zh-CN" sz="2400" dirty="0">
                <a:solidFill>
                  <a:schemeClr val="accent6">
                    <a:lumMod val="10000"/>
                  </a:schemeClr>
                </a:solidFill>
              </a:rPr>
            </a:br>
            <a:r>
              <a:rPr lang="zh-CN" altLang="en-US" sz="2400" dirty="0">
                <a:solidFill>
                  <a:schemeClr val="accent6">
                    <a:lumMod val="10000"/>
                  </a:schemeClr>
                </a:solidFill>
              </a:rPr>
              <a:t>寒露托掌观天式 </a:t>
            </a:r>
            <a:r>
              <a:rPr lang="en-GB" altLang="zh-CN" sz="2400" dirty="0">
                <a:solidFill>
                  <a:schemeClr val="accent6">
                    <a:lumMod val="10000"/>
                  </a:schemeClr>
                </a:solidFill>
              </a:rPr>
              <a:t>Cold Dew – Lift the Palms and Gaze at the sky</a:t>
            </a:r>
            <a:br>
              <a:rPr lang="en-US" altLang="zh-CN" sz="2400" dirty="0">
                <a:solidFill>
                  <a:schemeClr val="accent6">
                    <a:lumMod val="10000"/>
                  </a:schemeClr>
                </a:solidFill>
              </a:rPr>
            </a:br>
            <a:br>
              <a:rPr lang="en-US" altLang="zh-CN" sz="2400" dirty="0">
                <a:solidFill>
                  <a:schemeClr val="accent6">
                    <a:lumMod val="10000"/>
                  </a:schemeClr>
                </a:solidFill>
              </a:rPr>
            </a:br>
            <a:r>
              <a:rPr lang="en-US" altLang="zh-CN" sz="2400" dirty="0">
                <a:solidFill>
                  <a:schemeClr val="accent6">
                    <a:lumMod val="10000"/>
                  </a:schemeClr>
                </a:solidFill>
              </a:rPr>
              <a:t>This week’s content:</a:t>
            </a:r>
            <a:br>
              <a:rPr lang="en-US" altLang="zh-CN" sz="2400" dirty="0">
                <a:solidFill>
                  <a:schemeClr val="accent6">
                    <a:lumMod val="10000"/>
                  </a:schemeClr>
                </a:solidFill>
              </a:rPr>
            </a:br>
            <a:r>
              <a:rPr lang="en-US" altLang="zh-CN" sz="2400" dirty="0">
                <a:solidFill>
                  <a:schemeClr val="accent6">
                    <a:lumMod val="10000"/>
                  </a:schemeClr>
                </a:solidFill>
              </a:rPr>
              <a:t>Revision of the full routine</a:t>
            </a:r>
            <a:br>
              <a:rPr lang="en-US" altLang="zh-CN" sz="2400" dirty="0"/>
            </a:br>
            <a:br>
              <a:rPr lang="en-US" altLang="zh-CN" sz="2400" dirty="0"/>
            </a:br>
            <a:r>
              <a:rPr lang="en-US" altLang="zh-CN" sz="2400" dirty="0"/>
              <a:t>Winter Solar Term Daoyin</a:t>
            </a:r>
            <a:br>
              <a:rPr lang="en-US" altLang="zh-CN" sz="2400" dirty="0"/>
            </a:br>
            <a:r>
              <a:rPr lang="zh-CN" altLang="en-US" sz="2400" dirty="0">
                <a:solidFill>
                  <a:schemeClr val="accent6">
                    <a:lumMod val="10000"/>
                  </a:schemeClr>
                </a:solidFill>
              </a:rPr>
              <a:t>小雪蛇行蛹动</a:t>
            </a:r>
            <a:r>
              <a:rPr lang="en-GB" altLang="zh-CN" sz="2400" dirty="0">
                <a:solidFill>
                  <a:schemeClr val="accent6">
                    <a:lumMod val="10000"/>
                  </a:schemeClr>
                </a:solidFill>
              </a:rPr>
              <a:t>Minor Snow: Snake-Crawling Cocoon Movement</a:t>
            </a:r>
            <a:br>
              <a:rPr lang="en-US" altLang="zh-CN" sz="2400" dirty="0">
                <a:solidFill>
                  <a:schemeClr val="accent6">
                    <a:lumMod val="10000"/>
                  </a:schemeClr>
                </a:solidFill>
              </a:rPr>
            </a:br>
            <a:r>
              <a:rPr lang="zh-CN" altLang="en-US" sz="2400" dirty="0">
                <a:solidFill>
                  <a:schemeClr val="accent6">
                    <a:lumMod val="10000"/>
                  </a:schemeClr>
                </a:solidFill>
              </a:rPr>
              <a:t>冬至升嘶降嘿式 </a:t>
            </a:r>
            <a:r>
              <a:rPr lang="en-GB" altLang="zh-CN" sz="2400" dirty="0">
                <a:solidFill>
                  <a:schemeClr val="accent6">
                    <a:lumMod val="10000"/>
                  </a:schemeClr>
                </a:solidFill>
              </a:rPr>
              <a:t>Winter Solstice: </a:t>
            </a:r>
            <a:r>
              <a:rPr lang="en-GB" altLang="zh-CN" sz="2400" i="1" dirty="0">
                <a:solidFill>
                  <a:schemeClr val="accent6">
                    <a:lumMod val="10000"/>
                  </a:schemeClr>
                </a:solidFill>
              </a:rPr>
              <a:t>Rising “Si” and Descending “Hei” Breath</a:t>
            </a:r>
            <a:br>
              <a:rPr lang="en-US" altLang="zh-CN" sz="2400" dirty="0">
                <a:solidFill>
                  <a:schemeClr val="accent6">
                    <a:lumMod val="10000"/>
                  </a:schemeClr>
                </a:solidFill>
              </a:rPr>
            </a:br>
            <a:endParaRPr lang="zh-CN" altLang="en-US" sz="2400" dirty="0">
              <a:solidFill>
                <a:schemeClr val="accent6">
                  <a:lumMod val="10000"/>
                </a:schemeClr>
              </a:solidFill>
            </a:endParaRPr>
          </a:p>
        </p:txBody>
      </p:sp>
    </p:spTree>
    <p:extLst>
      <p:ext uri="{BB962C8B-B14F-4D97-AF65-F5344CB8AC3E}">
        <p14:creationId xmlns:p14="http://schemas.microsoft.com/office/powerpoint/2010/main" val="209251454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92E02-C961-DE9D-A101-F682834D2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3C9B9-56F5-EC59-0A8C-4DBDD5FE0283}"/>
              </a:ext>
            </a:extLst>
          </p:cNvPr>
          <p:cNvSpPr>
            <a:spLocks noGrp="1"/>
          </p:cNvSpPr>
          <p:nvPr>
            <p:ph type="title"/>
          </p:nvPr>
        </p:nvSpPr>
        <p:spPr>
          <a:xfrm>
            <a:off x="180104" y="120361"/>
            <a:ext cx="9883327" cy="577743"/>
          </a:xfrm>
        </p:spPr>
        <p:txBody>
          <a:bodyPr/>
          <a:lstStyle/>
          <a:p>
            <a:r>
              <a:rPr lang="en-GB" altLang="zh-CN" dirty="0"/>
              <a:t>The names of the movements in 8-</a:t>
            </a:r>
            <a:r>
              <a:rPr lang="en-US" altLang="zh-CN" dirty="0"/>
              <a:t>Movement</a:t>
            </a:r>
            <a:r>
              <a:rPr lang="en-GB" altLang="zh-CN" dirty="0"/>
              <a:t> Taichi are:</a:t>
            </a:r>
            <a:endParaRPr lang="en-GB" dirty="0"/>
          </a:p>
        </p:txBody>
      </p:sp>
      <p:sp>
        <p:nvSpPr>
          <p:cNvPr id="6" name="Content Placeholder 2">
            <a:extLst>
              <a:ext uri="{FF2B5EF4-FFF2-40B4-BE49-F238E27FC236}">
                <a16:creationId xmlns:a16="http://schemas.microsoft.com/office/drawing/2014/main" id="{D1B4C69E-7162-45B6-3D78-D96A06265AB3}"/>
              </a:ext>
            </a:extLst>
          </p:cNvPr>
          <p:cNvSpPr>
            <a:spLocks noGrp="1"/>
          </p:cNvSpPr>
          <p:nvPr>
            <p:ph idx="1"/>
          </p:nvPr>
        </p:nvSpPr>
        <p:spPr>
          <a:xfrm>
            <a:off x="902825" y="1006997"/>
            <a:ext cx="9664862" cy="5596360"/>
          </a:xfrm>
        </p:spPr>
        <p:txBody>
          <a:bodyPr/>
          <a:lstStyle/>
          <a:p>
            <a:endParaRPr lang="en-US" altLang="zh-CN" dirty="0"/>
          </a:p>
          <a:p>
            <a:pPr marL="0" indent="0">
              <a:buNone/>
            </a:pPr>
            <a:r>
              <a:rPr lang="zh-CN" altLang="zh-CN" dirty="0"/>
              <a:t>预备势</a:t>
            </a:r>
            <a:r>
              <a:rPr lang="en-GB" altLang="zh-CN" dirty="0"/>
              <a:t>: Preparation</a:t>
            </a:r>
            <a:endParaRPr lang="zh-CN" altLang="zh-CN" dirty="0"/>
          </a:p>
          <a:p>
            <a:pPr marL="0" indent="0">
              <a:buNone/>
            </a:pPr>
            <a:r>
              <a:rPr lang="zh-CN" altLang="zh-CN" dirty="0"/>
              <a:t>起势</a:t>
            </a:r>
            <a:r>
              <a:rPr lang="en-GB" altLang="zh-CN" dirty="0"/>
              <a:t>: Opening</a:t>
            </a:r>
            <a:endParaRPr lang="zh-CN" altLang="zh-CN" dirty="0"/>
          </a:p>
          <a:p>
            <a:pPr marL="0" indent="0">
              <a:buNone/>
            </a:pPr>
            <a:r>
              <a:rPr lang="en-GB" altLang="zh-CN" dirty="0"/>
              <a:t>1</a:t>
            </a:r>
            <a:r>
              <a:rPr lang="zh-CN" altLang="zh-CN" dirty="0"/>
              <a:t>、 卷肱势 </a:t>
            </a:r>
            <a:r>
              <a:rPr lang="en-GB" altLang="zh-CN" dirty="0"/>
              <a:t>Reverse forearms.</a:t>
            </a:r>
            <a:endParaRPr lang="zh-CN" altLang="zh-CN" dirty="0"/>
          </a:p>
          <a:p>
            <a:pPr marL="0" indent="0">
              <a:buNone/>
            </a:pPr>
            <a:r>
              <a:rPr lang="en-GB" altLang="zh-CN" dirty="0"/>
              <a:t>2</a:t>
            </a:r>
            <a:r>
              <a:rPr lang="zh-CN" altLang="zh-CN" dirty="0"/>
              <a:t>、 搂膝拗步</a:t>
            </a:r>
            <a:r>
              <a:rPr lang="en-GB" altLang="zh-CN" dirty="0"/>
              <a:t>Brush knee push hand.</a:t>
            </a:r>
            <a:endParaRPr lang="zh-CN" altLang="zh-CN" dirty="0"/>
          </a:p>
          <a:p>
            <a:pPr marL="0" indent="0">
              <a:buNone/>
            </a:pPr>
            <a:r>
              <a:rPr lang="en-GB" altLang="zh-CN" dirty="0"/>
              <a:t>3</a:t>
            </a:r>
            <a:r>
              <a:rPr lang="zh-CN" altLang="zh-CN" dirty="0"/>
              <a:t>、 野马分鬃 </a:t>
            </a:r>
            <a:r>
              <a:rPr lang="en-GB" altLang="zh-CN" dirty="0"/>
              <a:t>Part the wild horse's mane.</a:t>
            </a:r>
            <a:endParaRPr lang="zh-CN" altLang="zh-CN" dirty="0"/>
          </a:p>
          <a:p>
            <a:pPr marL="0" indent="0">
              <a:buNone/>
            </a:pPr>
            <a:r>
              <a:rPr lang="en-GB" altLang="zh-CN" dirty="0"/>
              <a:t>4</a:t>
            </a:r>
            <a:r>
              <a:rPr lang="zh-CN" altLang="zh-CN" dirty="0"/>
              <a:t>、 云手</a:t>
            </a:r>
            <a:r>
              <a:rPr lang="en-GB" altLang="zh-CN" dirty="0"/>
              <a:t>Cloud hands.</a:t>
            </a:r>
            <a:endParaRPr lang="zh-CN" altLang="zh-CN" dirty="0"/>
          </a:p>
          <a:p>
            <a:pPr marL="0" indent="0">
              <a:buNone/>
            </a:pPr>
            <a:r>
              <a:rPr lang="en-GB" altLang="zh-CN" dirty="0"/>
              <a:t>5</a:t>
            </a:r>
            <a:r>
              <a:rPr lang="zh-CN" altLang="zh-CN" dirty="0"/>
              <a:t>、 金鸡独立 </a:t>
            </a:r>
            <a:r>
              <a:rPr lang="en-GB" altLang="zh-CN" dirty="0"/>
              <a:t>Golden rooster stands on one leg.</a:t>
            </a:r>
          </a:p>
          <a:p>
            <a:pPr marL="0" indent="0">
              <a:buNone/>
            </a:pPr>
            <a:r>
              <a:rPr lang="en-GB" altLang="zh-CN" dirty="0"/>
              <a:t>6</a:t>
            </a:r>
            <a:r>
              <a:rPr lang="zh-CN" altLang="zh-CN" dirty="0"/>
              <a:t>、</a:t>
            </a:r>
            <a:r>
              <a:rPr lang="en-GB" altLang="zh-CN" dirty="0"/>
              <a:t> </a:t>
            </a:r>
            <a:r>
              <a:rPr lang="zh-CN" altLang="en-US" dirty="0"/>
              <a:t>蹬脚 </a:t>
            </a:r>
            <a:r>
              <a:rPr lang="en-US" altLang="zh-CN" dirty="0"/>
              <a:t>K</a:t>
            </a:r>
            <a:r>
              <a:rPr lang="en-GB" altLang="zh-CN" dirty="0"/>
              <a:t>ick with Heel.</a:t>
            </a:r>
            <a:endParaRPr lang="zh-CN" altLang="zh-CN" dirty="0"/>
          </a:p>
          <a:p>
            <a:pPr marL="0" indent="0">
              <a:buNone/>
            </a:pPr>
            <a:r>
              <a:rPr lang="en-GB" altLang="zh-CN" dirty="0"/>
              <a:t>7</a:t>
            </a:r>
            <a:r>
              <a:rPr lang="zh-CN" altLang="zh-CN" dirty="0"/>
              <a:t>、 揽雀尾</a:t>
            </a:r>
            <a:r>
              <a:rPr lang="en-GB" altLang="zh-CN" dirty="0"/>
              <a:t>Grasp the peacock's tail.</a:t>
            </a:r>
            <a:endParaRPr lang="zh-CN" altLang="zh-CN" dirty="0"/>
          </a:p>
          <a:p>
            <a:pPr marL="0" indent="0">
              <a:buNone/>
            </a:pPr>
            <a:r>
              <a:rPr lang="en-GB" altLang="zh-CN" dirty="0"/>
              <a:t>8</a:t>
            </a:r>
            <a:r>
              <a:rPr lang="zh-CN" altLang="zh-CN" dirty="0"/>
              <a:t>、 十字手</a:t>
            </a:r>
            <a:r>
              <a:rPr lang="en-GB" altLang="zh-CN" dirty="0"/>
              <a:t>Cross hands.</a:t>
            </a:r>
          </a:p>
          <a:p>
            <a:pPr marL="0" indent="0">
              <a:buNone/>
            </a:pPr>
            <a:r>
              <a:rPr lang="zh-CN" altLang="en-US" dirty="0"/>
              <a:t>收式： </a:t>
            </a:r>
            <a:r>
              <a:rPr lang="en-US" altLang="zh-CN" dirty="0"/>
              <a:t>Closing </a:t>
            </a:r>
            <a:endParaRPr lang="zh-CN" altLang="zh-CN" dirty="0"/>
          </a:p>
          <a:p>
            <a:pPr marL="0" indent="0">
              <a:lnSpc>
                <a:spcPct val="150000"/>
              </a:lnSpc>
              <a:buNone/>
            </a:pPr>
            <a:endParaRPr lang="en-GB" sz="1600" dirty="0"/>
          </a:p>
        </p:txBody>
      </p:sp>
    </p:spTree>
    <p:extLst>
      <p:ext uri="{BB962C8B-B14F-4D97-AF65-F5344CB8AC3E}">
        <p14:creationId xmlns:p14="http://schemas.microsoft.com/office/powerpoint/2010/main" val="402798754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9F60-6297-7D2C-F35D-580A57896FEB}"/>
            </a:ext>
          </a:extLst>
        </p:cNvPr>
        <p:cNvGrpSpPr/>
        <p:nvPr/>
      </p:nvGrpSpPr>
      <p:grpSpPr>
        <a:xfrm>
          <a:off x="0" y="0"/>
          <a:ext cx="0" cy="0"/>
          <a:chOff x="0" y="0"/>
          <a:chExt cx="0" cy="0"/>
        </a:xfrm>
      </p:grpSpPr>
      <p:pic>
        <p:nvPicPr>
          <p:cNvPr id="20" name="Picture 19" descr="A person sitting on a table&#10;&#10;AI-generated content may be incorrect.">
            <a:extLst>
              <a:ext uri="{FF2B5EF4-FFF2-40B4-BE49-F238E27FC236}">
                <a16:creationId xmlns:a16="http://schemas.microsoft.com/office/drawing/2014/main" id="{FCB422F6-CA0C-73A1-D351-78E5FAEAF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579" y="795647"/>
            <a:ext cx="4446872" cy="1645248"/>
          </a:xfrm>
          <a:prstGeom prst="rect">
            <a:avLst/>
          </a:prstGeom>
        </p:spPr>
      </p:pic>
      <p:sp>
        <p:nvSpPr>
          <p:cNvPr id="3" name="TextBox 2">
            <a:extLst>
              <a:ext uri="{FF2B5EF4-FFF2-40B4-BE49-F238E27FC236}">
                <a16:creationId xmlns:a16="http://schemas.microsoft.com/office/drawing/2014/main" id="{5B53E50D-59EA-EC73-2AE4-E1D28B661F8F}"/>
              </a:ext>
            </a:extLst>
          </p:cNvPr>
          <p:cNvSpPr txBox="1"/>
          <p:nvPr/>
        </p:nvSpPr>
        <p:spPr>
          <a:xfrm>
            <a:off x="225466" y="110127"/>
            <a:ext cx="11844119" cy="830997"/>
          </a:xfrm>
          <a:prstGeom prst="rect">
            <a:avLst/>
          </a:prstGeom>
          <a:noFill/>
        </p:spPr>
        <p:txBody>
          <a:bodyPr wrap="square" rtlCol="0">
            <a:spAutoFit/>
          </a:bodyPr>
          <a:lstStyle/>
          <a:p>
            <a:r>
              <a:rPr lang="en-GB" altLang="zh-CN" sz="2400" b="1" dirty="0">
                <a:solidFill>
                  <a:schemeClr val="accent6">
                    <a:lumMod val="10000"/>
                  </a:schemeClr>
                </a:solidFill>
              </a:rPr>
              <a:t>2.</a:t>
            </a:r>
            <a:r>
              <a:rPr lang="zh-CN" altLang="en-US" sz="2400" b="1" dirty="0">
                <a:solidFill>
                  <a:schemeClr val="accent6">
                    <a:lumMod val="10000"/>
                  </a:schemeClr>
                </a:solidFill>
              </a:rPr>
              <a:t>小雪蛇行蛹动式 </a:t>
            </a:r>
            <a:r>
              <a:rPr lang="en-GB" altLang="zh-CN" sz="2400" b="1" i="1" dirty="0" err="1">
                <a:solidFill>
                  <a:schemeClr val="accent6">
                    <a:lumMod val="10000"/>
                  </a:schemeClr>
                </a:solidFill>
              </a:rPr>
              <a:t>Xiǎoxuě</a:t>
            </a:r>
            <a:r>
              <a:rPr lang="en-GB" altLang="zh-CN" sz="2400" b="1" i="1" dirty="0">
                <a:solidFill>
                  <a:schemeClr val="accent6">
                    <a:lumMod val="10000"/>
                  </a:schemeClr>
                </a:solidFill>
              </a:rPr>
              <a:t> </a:t>
            </a:r>
            <a:r>
              <a:rPr lang="en-GB" altLang="zh-CN" sz="2400" b="1" i="1" dirty="0" err="1">
                <a:solidFill>
                  <a:schemeClr val="accent6">
                    <a:lumMod val="10000"/>
                  </a:schemeClr>
                </a:solidFill>
              </a:rPr>
              <a:t>shé</a:t>
            </a:r>
            <a:r>
              <a:rPr lang="en-GB" altLang="zh-CN" sz="2400" b="1" i="1" dirty="0">
                <a:solidFill>
                  <a:schemeClr val="accent6">
                    <a:lumMod val="10000"/>
                  </a:schemeClr>
                </a:solidFill>
              </a:rPr>
              <a:t> </a:t>
            </a:r>
            <a:r>
              <a:rPr lang="en-GB" altLang="zh-CN" sz="2400" b="1" i="1" dirty="0" err="1">
                <a:solidFill>
                  <a:schemeClr val="accent6">
                    <a:lumMod val="10000"/>
                  </a:schemeClr>
                </a:solidFill>
              </a:rPr>
              <a:t>xíng</a:t>
            </a:r>
            <a:r>
              <a:rPr lang="en-GB" altLang="zh-CN" sz="2400" b="1" i="1" dirty="0">
                <a:solidFill>
                  <a:schemeClr val="accent6">
                    <a:lumMod val="10000"/>
                  </a:schemeClr>
                </a:solidFill>
              </a:rPr>
              <a:t> </a:t>
            </a:r>
            <a:r>
              <a:rPr lang="en-GB" altLang="zh-CN" sz="2400" b="1" i="1" dirty="0" err="1">
                <a:solidFill>
                  <a:schemeClr val="accent6">
                    <a:lumMod val="10000"/>
                  </a:schemeClr>
                </a:solidFill>
              </a:rPr>
              <a:t>yǒng</a:t>
            </a:r>
            <a:r>
              <a:rPr lang="en-GB" altLang="zh-CN" sz="2400" b="1" i="1" dirty="0">
                <a:solidFill>
                  <a:schemeClr val="accent6">
                    <a:lumMod val="10000"/>
                  </a:schemeClr>
                </a:solidFill>
              </a:rPr>
              <a:t> </a:t>
            </a:r>
            <a:r>
              <a:rPr lang="en-GB" altLang="zh-CN" sz="2400" b="1" i="1" dirty="0" err="1">
                <a:solidFill>
                  <a:schemeClr val="accent6">
                    <a:lumMod val="10000"/>
                  </a:schemeClr>
                </a:solidFill>
              </a:rPr>
              <a:t>dòng</a:t>
            </a:r>
            <a:r>
              <a:rPr lang="en-GB" altLang="zh-CN" sz="2400" b="1" i="1" dirty="0">
                <a:solidFill>
                  <a:schemeClr val="accent6">
                    <a:lumMod val="10000"/>
                  </a:schemeClr>
                </a:solidFill>
              </a:rPr>
              <a:t> </a:t>
            </a:r>
            <a:r>
              <a:rPr lang="en-GB" altLang="zh-CN" sz="2400" b="1" i="1" dirty="0" err="1">
                <a:solidFill>
                  <a:schemeClr val="accent6">
                    <a:lumMod val="10000"/>
                  </a:schemeClr>
                </a:solidFill>
              </a:rPr>
              <a:t>shì</a:t>
            </a:r>
            <a:r>
              <a:rPr lang="en-GB" altLang="zh-CN" sz="2400" b="1" i="1" dirty="0">
                <a:solidFill>
                  <a:schemeClr val="accent6">
                    <a:lumMod val="10000"/>
                  </a:schemeClr>
                </a:solidFill>
              </a:rPr>
              <a:t> Minor Snow: Snake-Crawling Cocoon Movement</a:t>
            </a:r>
            <a:r>
              <a:rPr lang="en-GB" altLang="zh-CN" sz="2400" b="1" dirty="0">
                <a:solidFill>
                  <a:schemeClr val="accent6">
                    <a:lumMod val="10000"/>
                  </a:schemeClr>
                </a:solidFill>
              </a:rPr>
              <a:t> </a:t>
            </a:r>
            <a:endParaRPr lang="zh-CN" altLang="en-US" sz="2400" b="1" dirty="0">
              <a:solidFill>
                <a:schemeClr val="accent6">
                  <a:lumMod val="10000"/>
                </a:schemeClr>
              </a:solidFill>
            </a:endParaRPr>
          </a:p>
        </p:txBody>
      </p:sp>
      <p:pic>
        <p:nvPicPr>
          <p:cNvPr id="4" name="Picture 3" descr="A collage of a person sitting on a white surface&#10;&#10;AI-generated content may be incorrect.">
            <a:extLst>
              <a:ext uri="{FF2B5EF4-FFF2-40B4-BE49-F238E27FC236}">
                <a16:creationId xmlns:a16="http://schemas.microsoft.com/office/drawing/2014/main" id="{85A95B38-2EC5-1F75-8CE4-4F9EB5734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4" y="2295418"/>
            <a:ext cx="3541602" cy="4354780"/>
          </a:xfrm>
          <a:prstGeom prst="rect">
            <a:avLst/>
          </a:prstGeom>
        </p:spPr>
      </p:pic>
      <p:pic>
        <p:nvPicPr>
          <p:cNvPr id="7" name="Picture 6" descr="A person sitting on a white surface with his arms out&#10;&#10;AI-generated content may be incorrect.">
            <a:extLst>
              <a:ext uri="{FF2B5EF4-FFF2-40B4-BE49-F238E27FC236}">
                <a16:creationId xmlns:a16="http://schemas.microsoft.com/office/drawing/2014/main" id="{0B1DC578-779F-4596-C77A-A2016F087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563" y="479460"/>
            <a:ext cx="4928280" cy="1815958"/>
          </a:xfrm>
          <a:prstGeom prst="rect">
            <a:avLst/>
          </a:prstGeom>
        </p:spPr>
      </p:pic>
      <p:pic>
        <p:nvPicPr>
          <p:cNvPr id="10" name="Picture 9" descr="A collage of a person sitting on a white surface&#10;&#10;AI-generated content may be incorrect.">
            <a:extLst>
              <a:ext uri="{FF2B5EF4-FFF2-40B4-BE49-F238E27FC236}">
                <a16:creationId xmlns:a16="http://schemas.microsoft.com/office/drawing/2014/main" id="{296C73D1-CFB3-2E73-E7D4-8CDD4D70A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57" y="5331884"/>
            <a:ext cx="4132864" cy="1526116"/>
          </a:xfrm>
          <a:prstGeom prst="rect">
            <a:avLst/>
          </a:prstGeom>
        </p:spPr>
      </p:pic>
      <p:pic>
        <p:nvPicPr>
          <p:cNvPr id="12" name="Picture 11" descr="A person sitting on a white cushion&#10;&#10;AI-generated content may be incorrect.">
            <a:extLst>
              <a:ext uri="{FF2B5EF4-FFF2-40B4-BE49-F238E27FC236}">
                <a16:creationId xmlns:a16="http://schemas.microsoft.com/office/drawing/2014/main" id="{1263BCBD-E262-EEC7-16F6-F50F1A444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297587"/>
            <a:ext cx="2079057" cy="1567017"/>
          </a:xfrm>
          <a:prstGeom prst="rect">
            <a:avLst/>
          </a:prstGeom>
        </p:spPr>
      </p:pic>
      <p:pic>
        <p:nvPicPr>
          <p:cNvPr id="15" name="Picture 14" descr="A person sitting on a white cushion&#10;&#10;AI-generated content may be incorrect.">
            <a:extLst>
              <a:ext uri="{FF2B5EF4-FFF2-40B4-BE49-F238E27FC236}">
                <a16:creationId xmlns:a16="http://schemas.microsoft.com/office/drawing/2014/main" id="{24C8F153-8027-1499-6217-4501631250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622231"/>
            <a:ext cx="4446872" cy="1668752"/>
          </a:xfrm>
          <a:prstGeom prst="rect">
            <a:avLst/>
          </a:prstGeom>
        </p:spPr>
      </p:pic>
      <p:pic>
        <p:nvPicPr>
          <p:cNvPr id="18" name="Picture 17" descr="A person sitting on a white surface&#10;&#10;AI-generated content may be incorrect.">
            <a:extLst>
              <a:ext uri="{FF2B5EF4-FFF2-40B4-BE49-F238E27FC236}">
                <a16:creationId xmlns:a16="http://schemas.microsoft.com/office/drawing/2014/main" id="{211F7180-F52C-4B97-3861-21F6E28089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92088"/>
            <a:ext cx="4055320" cy="1496758"/>
          </a:xfrm>
          <a:prstGeom prst="rect">
            <a:avLst/>
          </a:prstGeom>
        </p:spPr>
      </p:pic>
    </p:spTree>
    <p:extLst>
      <p:ext uri="{BB962C8B-B14F-4D97-AF65-F5344CB8AC3E}">
        <p14:creationId xmlns:p14="http://schemas.microsoft.com/office/powerpoint/2010/main" val="282381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402E-0FBF-C7D1-0585-EA8C4D18FC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C0E657-5D8E-9AEE-242B-10F688384975}"/>
              </a:ext>
            </a:extLst>
          </p:cNvPr>
          <p:cNvSpPr txBox="1"/>
          <p:nvPr/>
        </p:nvSpPr>
        <p:spPr>
          <a:xfrm>
            <a:off x="225466" y="110127"/>
            <a:ext cx="11844119" cy="830997"/>
          </a:xfrm>
          <a:prstGeom prst="rect">
            <a:avLst/>
          </a:prstGeom>
          <a:noFill/>
        </p:spPr>
        <p:txBody>
          <a:bodyPr wrap="square" rtlCol="0">
            <a:spAutoFit/>
          </a:bodyPr>
          <a:lstStyle/>
          <a:p>
            <a:r>
              <a:rPr lang="en-GB" altLang="zh-CN" sz="2400" b="1" dirty="0">
                <a:solidFill>
                  <a:schemeClr val="accent6">
                    <a:lumMod val="10000"/>
                  </a:schemeClr>
                </a:solidFill>
              </a:rPr>
              <a:t>4. </a:t>
            </a:r>
            <a:r>
              <a:rPr lang="zh-CN" altLang="en-US" sz="2400" b="1" dirty="0">
                <a:solidFill>
                  <a:schemeClr val="accent6">
                    <a:lumMod val="10000"/>
                  </a:schemeClr>
                </a:solidFill>
              </a:rPr>
              <a:t>冬至升嘶降嘿式 </a:t>
            </a:r>
            <a:r>
              <a:rPr lang="en-GB" altLang="zh-CN" sz="2400" i="1" dirty="0" err="1">
                <a:solidFill>
                  <a:schemeClr val="accent6">
                    <a:lumMod val="10000"/>
                  </a:schemeClr>
                </a:solidFill>
              </a:rPr>
              <a:t>Dōngzhì</a:t>
            </a:r>
            <a:r>
              <a:rPr lang="en-GB" altLang="zh-CN" sz="2400" i="1" dirty="0">
                <a:solidFill>
                  <a:schemeClr val="accent6">
                    <a:lumMod val="10000"/>
                  </a:schemeClr>
                </a:solidFill>
              </a:rPr>
              <a:t> </a:t>
            </a:r>
            <a:r>
              <a:rPr lang="en-GB" altLang="zh-CN" sz="2400" i="1" dirty="0" err="1">
                <a:solidFill>
                  <a:schemeClr val="accent6">
                    <a:lumMod val="10000"/>
                  </a:schemeClr>
                </a:solidFill>
              </a:rPr>
              <a:t>shēng</a:t>
            </a:r>
            <a:r>
              <a:rPr lang="en-GB" altLang="zh-CN" sz="2400" i="1" dirty="0">
                <a:solidFill>
                  <a:schemeClr val="accent6">
                    <a:lumMod val="10000"/>
                  </a:schemeClr>
                </a:solidFill>
              </a:rPr>
              <a:t> </a:t>
            </a:r>
            <a:r>
              <a:rPr lang="en-GB" altLang="zh-CN" sz="2400" i="1" dirty="0" err="1">
                <a:solidFill>
                  <a:schemeClr val="accent6">
                    <a:lumMod val="10000"/>
                  </a:schemeClr>
                </a:solidFill>
              </a:rPr>
              <a:t>sī</a:t>
            </a:r>
            <a:r>
              <a:rPr lang="en-GB" altLang="zh-CN" sz="2400" i="1" dirty="0">
                <a:solidFill>
                  <a:schemeClr val="accent6">
                    <a:lumMod val="10000"/>
                  </a:schemeClr>
                </a:solidFill>
              </a:rPr>
              <a:t> </a:t>
            </a:r>
            <a:r>
              <a:rPr lang="en-GB" altLang="zh-CN" sz="2400" i="1" dirty="0" err="1">
                <a:solidFill>
                  <a:schemeClr val="accent6">
                    <a:lumMod val="10000"/>
                  </a:schemeClr>
                </a:solidFill>
              </a:rPr>
              <a:t>jiàng</a:t>
            </a:r>
            <a:r>
              <a:rPr lang="en-GB" altLang="zh-CN" sz="2400" i="1" dirty="0">
                <a:solidFill>
                  <a:schemeClr val="accent6">
                    <a:lumMod val="10000"/>
                  </a:schemeClr>
                </a:solidFill>
              </a:rPr>
              <a:t> </a:t>
            </a:r>
            <a:r>
              <a:rPr lang="en-GB" altLang="zh-CN" sz="2400" i="1" dirty="0" err="1">
                <a:solidFill>
                  <a:schemeClr val="accent6">
                    <a:lumMod val="10000"/>
                  </a:schemeClr>
                </a:solidFill>
              </a:rPr>
              <a:t>hēi</a:t>
            </a:r>
            <a:r>
              <a:rPr lang="en-GB" altLang="zh-CN" sz="2400" i="1" dirty="0">
                <a:solidFill>
                  <a:schemeClr val="accent6">
                    <a:lumMod val="10000"/>
                  </a:schemeClr>
                </a:solidFill>
              </a:rPr>
              <a:t> </a:t>
            </a:r>
            <a:r>
              <a:rPr lang="en-GB" altLang="zh-CN" sz="2400" i="1" dirty="0" err="1">
                <a:solidFill>
                  <a:schemeClr val="accent6">
                    <a:lumMod val="10000"/>
                  </a:schemeClr>
                </a:solidFill>
              </a:rPr>
              <a:t>shì</a:t>
            </a:r>
            <a:r>
              <a:rPr lang="en-GB" altLang="zh-CN" sz="2400" i="1" dirty="0">
                <a:solidFill>
                  <a:schemeClr val="accent6">
                    <a:lumMod val="10000"/>
                  </a:schemeClr>
                </a:solidFill>
              </a:rPr>
              <a:t> </a:t>
            </a:r>
            <a:r>
              <a:rPr lang="en-GB" altLang="zh-CN" sz="2400" dirty="0">
                <a:solidFill>
                  <a:schemeClr val="accent6">
                    <a:lumMod val="10000"/>
                  </a:schemeClr>
                </a:solidFill>
              </a:rPr>
              <a:t>Winter Solstice: </a:t>
            </a:r>
            <a:r>
              <a:rPr lang="en-GB" altLang="zh-CN" sz="2400" i="1" dirty="0">
                <a:solidFill>
                  <a:schemeClr val="accent6">
                    <a:lumMod val="10000"/>
                  </a:schemeClr>
                </a:solidFill>
              </a:rPr>
              <a:t>Rising “Si” and Descending “Hei” Breath</a:t>
            </a:r>
            <a:endParaRPr lang="zh-CN" altLang="en-US" sz="2400" b="1" dirty="0">
              <a:solidFill>
                <a:schemeClr val="accent6">
                  <a:lumMod val="10000"/>
                </a:schemeClr>
              </a:solidFill>
            </a:endParaRPr>
          </a:p>
        </p:txBody>
      </p:sp>
      <p:pic>
        <p:nvPicPr>
          <p:cNvPr id="4" name="Picture 3" descr="A person's hands with their fingers raised&#10;&#10;AI-generated content may be incorrect.">
            <a:extLst>
              <a:ext uri="{FF2B5EF4-FFF2-40B4-BE49-F238E27FC236}">
                <a16:creationId xmlns:a16="http://schemas.microsoft.com/office/drawing/2014/main" id="{01D38ED3-61E4-4E2D-8BCA-B61B78824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9" y="2040794"/>
            <a:ext cx="3806130" cy="2707789"/>
          </a:xfrm>
          <a:prstGeom prst="rect">
            <a:avLst/>
          </a:prstGeom>
        </p:spPr>
      </p:pic>
      <p:pic>
        <p:nvPicPr>
          <p:cNvPr id="7" name="Picture 6" descr="A person sitting on a white circle&#10;&#10;AI-generated content may be incorrect.">
            <a:extLst>
              <a:ext uri="{FF2B5EF4-FFF2-40B4-BE49-F238E27FC236}">
                <a16:creationId xmlns:a16="http://schemas.microsoft.com/office/drawing/2014/main" id="{159D8774-7347-B97F-825A-85351F627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630" y="3990111"/>
            <a:ext cx="7132792" cy="2625119"/>
          </a:xfrm>
          <a:prstGeom prst="rect">
            <a:avLst/>
          </a:prstGeom>
        </p:spPr>
      </p:pic>
      <p:pic>
        <p:nvPicPr>
          <p:cNvPr id="10" name="Picture 9" descr="A person sitting on a white cushion&#10;&#10;AI-generated content may be incorrect.">
            <a:extLst>
              <a:ext uri="{FF2B5EF4-FFF2-40B4-BE49-F238E27FC236}">
                <a16:creationId xmlns:a16="http://schemas.microsoft.com/office/drawing/2014/main" id="{37AD3E02-F25C-6D70-7D68-6436CE590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893" y="804333"/>
            <a:ext cx="7327641" cy="2624667"/>
          </a:xfrm>
          <a:prstGeom prst="rect">
            <a:avLst/>
          </a:prstGeom>
        </p:spPr>
      </p:pic>
    </p:spTree>
    <p:extLst>
      <p:ext uri="{BB962C8B-B14F-4D97-AF65-F5344CB8AC3E}">
        <p14:creationId xmlns:p14="http://schemas.microsoft.com/office/powerpoint/2010/main" val="229760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423D-E12A-D08A-F395-1FF4CE68B228}"/>
              </a:ext>
            </a:extLst>
          </p:cNvPr>
          <p:cNvSpPr>
            <a:spLocks noGrp="1"/>
          </p:cNvSpPr>
          <p:nvPr>
            <p:ph type="title"/>
          </p:nvPr>
        </p:nvSpPr>
        <p:spPr/>
        <p:txBody>
          <a:bodyPr/>
          <a:lstStyle/>
          <a:p>
            <a:r>
              <a:rPr lang="en-US" altLang="zh-CN" dirty="0"/>
              <a:t>Additional classes if you are interested</a:t>
            </a:r>
            <a:endParaRPr lang="zh-CN" altLang="en-US" dirty="0"/>
          </a:p>
        </p:txBody>
      </p:sp>
      <p:sp>
        <p:nvSpPr>
          <p:cNvPr id="3" name="Content Placeholder 2">
            <a:extLst>
              <a:ext uri="{FF2B5EF4-FFF2-40B4-BE49-F238E27FC236}">
                <a16:creationId xmlns:a16="http://schemas.microsoft.com/office/drawing/2014/main" id="{32854368-C59F-7163-0D0D-9AD417B4124E}"/>
              </a:ext>
            </a:extLst>
          </p:cNvPr>
          <p:cNvSpPr>
            <a:spLocks noGrp="1"/>
          </p:cNvSpPr>
          <p:nvPr>
            <p:ph idx="1"/>
          </p:nvPr>
        </p:nvSpPr>
        <p:spPr>
          <a:xfrm>
            <a:off x="375782" y="1312103"/>
            <a:ext cx="11816218" cy="5384169"/>
          </a:xfrm>
        </p:spPr>
        <p:txBody>
          <a:bodyPr/>
          <a:lstStyle/>
          <a:p>
            <a:r>
              <a:rPr lang="en-US" altLang="zh-CN" sz="2000" dirty="0"/>
              <a:t>Daoyin for 24 Solar Terms </a:t>
            </a:r>
          </a:p>
          <a:p>
            <a:pPr marL="0" indent="0">
              <a:buNone/>
            </a:pPr>
            <a:r>
              <a:rPr lang="en-US" altLang="zh-CN" sz="2000" dirty="0"/>
              <a:t>    Saturday 1:00-2:00pm on alterative weeks,</a:t>
            </a:r>
          </a:p>
          <a:p>
            <a:pPr marL="0" indent="0">
              <a:buNone/>
            </a:pPr>
            <a:r>
              <a:rPr lang="en-US" altLang="zh-CN" sz="2000" dirty="0"/>
              <a:t>    next one on 18</a:t>
            </a:r>
            <a:r>
              <a:rPr lang="en-US" altLang="zh-CN" sz="2000" baseline="30000" dirty="0"/>
              <a:t>th</a:t>
            </a:r>
            <a:r>
              <a:rPr lang="zh-CN" altLang="en-US" sz="2000" dirty="0"/>
              <a:t> </a:t>
            </a:r>
            <a:r>
              <a:rPr lang="en-US" altLang="zh-CN" sz="2000" dirty="0"/>
              <a:t>of</a:t>
            </a:r>
            <a:r>
              <a:rPr lang="zh-CN" altLang="en-US" sz="2000" dirty="0"/>
              <a:t> </a:t>
            </a:r>
            <a:r>
              <a:rPr lang="en-US" altLang="zh-CN" sz="2000" dirty="0"/>
              <a:t>April,</a:t>
            </a:r>
            <a:r>
              <a:rPr lang="zh-CN" altLang="en-US" sz="2000" dirty="0"/>
              <a:t> </a:t>
            </a:r>
            <a:r>
              <a:rPr lang="en-US" altLang="zh-CN" sz="2000" dirty="0"/>
              <a:t> </a:t>
            </a:r>
          </a:p>
          <a:p>
            <a:pPr marL="0" indent="0">
              <a:buNone/>
            </a:pPr>
            <a:endParaRPr lang="en-US" altLang="zh-CN" sz="2000" dirty="0"/>
          </a:p>
          <a:p>
            <a:r>
              <a:rPr lang="en-US" altLang="zh-CN" sz="2000" dirty="0"/>
              <a:t>Body-Mind Form from </a:t>
            </a:r>
            <a:r>
              <a:rPr lang="en-US" altLang="zh-CN" sz="2000" dirty="0" err="1"/>
              <a:t>Zhineng</a:t>
            </a:r>
            <a:r>
              <a:rPr lang="en-US" altLang="zh-CN" sz="2000" dirty="0"/>
              <a:t> Qigong System</a:t>
            </a:r>
          </a:p>
          <a:p>
            <a:pPr marL="0" indent="0">
              <a:buNone/>
            </a:pPr>
            <a:r>
              <a:rPr lang="en-US" altLang="zh-CN" sz="2000" dirty="0"/>
              <a:t>     Saturday 1:00-2:00pm on alterative weeks,</a:t>
            </a:r>
          </a:p>
          <a:p>
            <a:pPr marL="287993" lvl="1" indent="0">
              <a:buNone/>
            </a:pPr>
            <a:r>
              <a:rPr lang="en-US" altLang="zh-CN" sz="2000" dirty="0"/>
              <a:t>Next one on 11</a:t>
            </a:r>
            <a:r>
              <a:rPr lang="en-US" altLang="zh-CN" sz="2000" baseline="30000" dirty="0"/>
              <a:t>th</a:t>
            </a:r>
            <a:r>
              <a:rPr lang="en-US" altLang="zh-CN" sz="2000" dirty="0"/>
              <a:t> of April,  </a:t>
            </a:r>
          </a:p>
          <a:p>
            <a:pPr marL="0" indent="0">
              <a:buNone/>
            </a:pPr>
            <a:endParaRPr lang="en-US" altLang="zh-CN" sz="2000" dirty="0"/>
          </a:p>
          <a:p>
            <a:pPr marL="0" indent="0">
              <a:buNone/>
            </a:pPr>
            <a:r>
              <a:rPr lang="en-US" altLang="zh-CN" sz="2000" dirty="0"/>
              <a:t>This forms part of my research project, so it is totally free to join, donations are welcome, Join Zoom Meeting</a:t>
            </a:r>
            <a:endParaRPr lang="zh-CN" altLang="zh-CN" sz="2000" dirty="0"/>
          </a:p>
          <a:p>
            <a:pPr marL="0" indent="0">
              <a:buNone/>
            </a:pPr>
            <a:r>
              <a:rPr lang="en-US" altLang="zh-CN" sz="2000" dirty="0"/>
              <a:t>https://us02web.zoom.us/j/85198148219?pwd=vcxd96PsiBeaY9vXxfTSZULypvDMBy.1</a:t>
            </a:r>
            <a:endParaRPr lang="zh-CN" altLang="zh-CN" sz="2000" dirty="0"/>
          </a:p>
          <a:p>
            <a:pPr marL="0" indent="0">
              <a:buNone/>
            </a:pPr>
            <a:r>
              <a:rPr lang="en-US" altLang="zh-CN" sz="2000" dirty="0"/>
              <a:t>Meeting ID: 851 9814 8219</a:t>
            </a:r>
            <a:endParaRPr lang="zh-CN" altLang="zh-CN" sz="2000" dirty="0"/>
          </a:p>
          <a:p>
            <a:pPr marL="0" indent="0">
              <a:buNone/>
            </a:pPr>
            <a:r>
              <a:rPr lang="en-US" altLang="zh-CN" sz="2000" dirty="0"/>
              <a:t>Passcode: Research26</a:t>
            </a:r>
            <a:endParaRPr lang="zh-CN" altLang="zh-CN" sz="2000" dirty="0"/>
          </a:p>
          <a:p>
            <a:pPr marL="0" indent="0">
              <a:buNone/>
            </a:pPr>
            <a:endParaRPr lang="zh-CN" altLang="en-US" dirty="0"/>
          </a:p>
        </p:txBody>
      </p:sp>
    </p:spTree>
    <p:extLst>
      <p:ext uri="{BB962C8B-B14F-4D97-AF65-F5344CB8AC3E}">
        <p14:creationId xmlns:p14="http://schemas.microsoft.com/office/powerpoint/2010/main" val="74442766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894A92-B2B0-BA9A-A110-90C2EFDC5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852" y="934223"/>
            <a:ext cx="4348714" cy="5798285"/>
          </a:xfrm>
          <a:prstGeom prst="rect">
            <a:avLst/>
          </a:prstGeom>
        </p:spPr>
      </p:pic>
      <p:pic>
        <p:nvPicPr>
          <p:cNvPr id="8" name="Content Placeholder 7">
            <a:extLst>
              <a:ext uri="{FF2B5EF4-FFF2-40B4-BE49-F238E27FC236}">
                <a16:creationId xmlns:a16="http://schemas.microsoft.com/office/drawing/2014/main" id="{F44D8F51-3043-037B-177D-74A1431942E2}"/>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6533806" y="0"/>
            <a:ext cx="5641537" cy="3770334"/>
          </a:xfrm>
          <a:prstGeom prst="rect">
            <a:avLst/>
          </a:prstGeom>
        </p:spPr>
      </p:pic>
      <p:sp>
        <p:nvSpPr>
          <p:cNvPr id="4" name="TextBox 3">
            <a:extLst>
              <a:ext uri="{FF2B5EF4-FFF2-40B4-BE49-F238E27FC236}">
                <a16:creationId xmlns:a16="http://schemas.microsoft.com/office/drawing/2014/main" id="{9892E5E9-3B8E-D3D8-FA03-3F5C244AD853}"/>
              </a:ext>
            </a:extLst>
          </p:cNvPr>
          <p:cNvSpPr txBox="1"/>
          <p:nvPr/>
        </p:nvSpPr>
        <p:spPr>
          <a:xfrm>
            <a:off x="400833" y="288099"/>
            <a:ext cx="8254652" cy="1107996"/>
          </a:xfrm>
          <a:prstGeom prst="rect">
            <a:avLst/>
          </a:prstGeom>
          <a:noFill/>
        </p:spPr>
        <p:txBody>
          <a:bodyPr wrap="square" rtlCol="0">
            <a:spAutoFit/>
          </a:bodyPr>
          <a:lstStyle/>
          <a:p>
            <a:r>
              <a:rPr lang="en-US" altLang="zh-CN" sz="2800" b="1" dirty="0">
                <a:solidFill>
                  <a:schemeClr val="accent6">
                    <a:lumMod val="10000"/>
                  </a:schemeClr>
                </a:solidFill>
              </a:rPr>
              <a:t>Marking s</a:t>
            </a:r>
            <a:r>
              <a:rPr lang="en-GB" altLang="zh-CN" sz="2800" b="1" dirty="0">
                <a:solidFill>
                  <a:schemeClr val="accent6">
                    <a:lumMod val="10000"/>
                  </a:schemeClr>
                </a:solidFill>
              </a:rPr>
              <a:t>seasonality in different cultures </a:t>
            </a:r>
            <a:br>
              <a:rPr lang="en-GB" altLang="zh-CN" dirty="0">
                <a:solidFill>
                  <a:schemeClr val="accent6">
                    <a:lumMod val="10000"/>
                  </a:schemeClr>
                </a:solidFill>
              </a:rPr>
            </a:br>
            <a:br>
              <a:rPr lang="en-GB" altLang="zh-CN" sz="2000" dirty="0">
                <a:solidFill>
                  <a:schemeClr val="accent6">
                    <a:lumMod val="10000"/>
                  </a:schemeClr>
                </a:solidFill>
              </a:rPr>
            </a:br>
            <a:endParaRPr lang="zh-CN" altLang="en-US" dirty="0"/>
          </a:p>
        </p:txBody>
      </p:sp>
      <p:pic>
        <p:nvPicPr>
          <p:cNvPr id="1026" name="Picture 2" descr="100 Mugwort Seeds (Artemisia vulgaris)">
            <a:extLst>
              <a:ext uri="{FF2B5EF4-FFF2-40B4-BE49-F238E27FC236}">
                <a16:creationId xmlns:a16="http://schemas.microsoft.com/office/drawing/2014/main" id="{72E6FA13-2B58-AD71-986B-F39F76568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159" y="2621686"/>
            <a:ext cx="4971826" cy="394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8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3BB6-871A-93EB-A4E3-DF3171042E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81F965-C1F1-314C-602D-545AA5128A40}"/>
              </a:ext>
            </a:extLst>
          </p:cNvPr>
          <p:cNvSpPr txBox="1"/>
          <p:nvPr/>
        </p:nvSpPr>
        <p:spPr>
          <a:xfrm>
            <a:off x="400833" y="288099"/>
            <a:ext cx="8254652" cy="1107996"/>
          </a:xfrm>
          <a:prstGeom prst="rect">
            <a:avLst/>
          </a:prstGeom>
          <a:noFill/>
        </p:spPr>
        <p:txBody>
          <a:bodyPr wrap="square" rtlCol="0">
            <a:spAutoFit/>
          </a:bodyPr>
          <a:lstStyle/>
          <a:p>
            <a:r>
              <a:rPr lang="en-US" altLang="zh-CN" sz="2800" b="1" dirty="0">
                <a:solidFill>
                  <a:schemeClr val="accent6">
                    <a:lumMod val="10000"/>
                  </a:schemeClr>
                </a:solidFill>
              </a:rPr>
              <a:t>Marking s</a:t>
            </a:r>
            <a:r>
              <a:rPr lang="en-GB" altLang="zh-CN" sz="2800" b="1" dirty="0">
                <a:solidFill>
                  <a:schemeClr val="accent6">
                    <a:lumMod val="10000"/>
                  </a:schemeClr>
                </a:solidFill>
              </a:rPr>
              <a:t>seasonality in different cultures </a:t>
            </a:r>
            <a:br>
              <a:rPr lang="en-GB" altLang="zh-CN" dirty="0">
                <a:solidFill>
                  <a:schemeClr val="accent6">
                    <a:lumMod val="10000"/>
                  </a:schemeClr>
                </a:solidFill>
              </a:rPr>
            </a:br>
            <a:br>
              <a:rPr lang="en-GB" altLang="zh-CN" sz="2000" dirty="0">
                <a:solidFill>
                  <a:schemeClr val="accent6">
                    <a:lumMod val="10000"/>
                  </a:schemeClr>
                </a:solidFill>
              </a:rPr>
            </a:br>
            <a:endParaRPr lang="zh-CN" altLang="en-US" dirty="0"/>
          </a:p>
        </p:txBody>
      </p:sp>
      <p:pic>
        <p:nvPicPr>
          <p:cNvPr id="15" name="Picture 14">
            <a:extLst>
              <a:ext uri="{FF2B5EF4-FFF2-40B4-BE49-F238E27FC236}">
                <a16:creationId xmlns:a16="http://schemas.microsoft.com/office/drawing/2014/main" id="{34034FA8-9147-2CC9-6795-3E4992375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723"/>
            <a:ext cx="3883068" cy="5822277"/>
          </a:xfrm>
          <a:prstGeom prst="rect">
            <a:avLst/>
          </a:prstGeom>
        </p:spPr>
      </p:pic>
      <p:pic>
        <p:nvPicPr>
          <p:cNvPr id="3" name="Picture 2">
            <a:extLst>
              <a:ext uri="{FF2B5EF4-FFF2-40B4-BE49-F238E27FC236}">
                <a16:creationId xmlns:a16="http://schemas.microsoft.com/office/drawing/2014/main" id="{AABC23B4-CC06-563A-64BB-8B6C7DDDBE69}"/>
              </a:ext>
            </a:extLst>
          </p:cNvPr>
          <p:cNvPicPr>
            <a:picLocks noChangeAspect="1"/>
          </p:cNvPicPr>
          <p:nvPr/>
        </p:nvPicPr>
        <p:blipFill>
          <a:blip r:embed="rId3"/>
          <a:stretch>
            <a:fillRect/>
          </a:stretch>
        </p:blipFill>
        <p:spPr>
          <a:xfrm>
            <a:off x="7756221" y="82513"/>
            <a:ext cx="4306343" cy="5739765"/>
          </a:xfrm>
          <a:prstGeom prst="rect">
            <a:avLst/>
          </a:prstGeom>
        </p:spPr>
      </p:pic>
      <p:pic>
        <p:nvPicPr>
          <p:cNvPr id="9" name="Content Placeholder 9">
            <a:extLst>
              <a:ext uri="{FF2B5EF4-FFF2-40B4-BE49-F238E27FC236}">
                <a16:creationId xmlns:a16="http://schemas.microsoft.com/office/drawing/2014/main" id="{1970A07C-5C10-1221-7F6A-C3C614E2F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192" y="1136627"/>
            <a:ext cx="4321352" cy="5761803"/>
          </a:xfrm>
          <a:prstGeom prst="rect">
            <a:avLst/>
          </a:prstGeom>
        </p:spPr>
      </p:pic>
    </p:spTree>
    <p:extLst>
      <p:ext uri="{BB962C8B-B14F-4D97-AF65-F5344CB8AC3E}">
        <p14:creationId xmlns:p14="http://schemas.microsoft.com/office/powerpoint/2010/main" val="1242817215"/>
      </p:ext>
    </p:extLst>
  </p:cSld>
  <p:clrMapOvr>
    <a:masterClrMapping/>
  </p:clrMapOvr>
</p:sld>
</file>

<file path=ppt/theme/theme1.xml><?xml version="1.0" encoding="utf-8"?>
<a:theme xmlns:a="http://schemas.openxmlformats.org/drawingml/2006/main" name="Office Theme">
  <a:themeElements>
    <a:clrScheme name="Office">
      <a:dk1>
        <a:sysClr val="windowText" lastClr="3D3D3D"/>
      </a:dk1>
      <a:lt1>
        <a:sysClr val="window" lastClr="FFFAE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TotalTime>
  <Words>498</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Avenir Next Bold</vt:lpstr>
      <vt:lpstr>Avenir Next Demi Bold</vt:lpstr>
      <vt:lpstr>Avenir Next Regular</vt:lpstr>
      <vt:lpstr>等线</vt:lpstr>
      <vt:lpstr>等线 Light</vt:lpstr>
      <vt:lpstr>Arial</vt:lpstr>
      <vt:lpstr>Office Theme</vt:lpstr>
      <vt:lpstr>PowerPoint Presentation</vt:lpstr>
      <vt:lpstr>End of course survey</vt:lpstr>
      <vt:lpstr>Recap of Week 7  Full sequence of 8-Movement Taichi 八式太极拳  Autumn Solar Term Daoyin  秋分掩耳侧倾式Autumn Equinox – Cover the Ears and Tilt the Body Sideways 寒露托掌观天式 Cold Dew – Lift the Palms and Gaze at the sky  This week’s content: Revision of the full routine  Winter Solar Term Daoyin 小雪蛇行蛹动Minor Snow: Snake-Crawling Cocoon Movement 冬至升嘶降嘿式 Winter Solstice: Rising “Si” and Descending “Hei” Breath </vt:lpstr>
      <vt:lpstr>The names of the movements in 8-Movement Taichi are:</vt:lpstr>
      <vt:lpstr>PowerPoint Presentation</vt:lpstr>
      <vt:lpstr>PowerPoint Presentation</vt:lpstr>
      <vt:lpstr>Additional classes if you are interested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Feixia Yu</dc:creator>
  <cp:lastModifiedBy>Feixia Yu</cp:lastModifiedBy>
  <cp:revision>2</cp:revision>
  <dcterms:created xsi:type="dcterms:W3CDTF">2026-03-23T13:07:44Z</dcterms:created>
  <dcterms:modified xsi:type="dcterms:W3CDTF">2026-04-06T12:26:28Z</dcterms:modified>
</cp:coreProperties>
</file>